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DF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2532" y="75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A5181BE0-F29D-454A-9AF2-87196513900E}" type="datetimeFigureOut">
              <a:rPr lang="en-US" smtClean="0"/>
              <a:t>18/04/2023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D814CB4B-1CF4-450D-85A4-EB54B938F490}" type="slidenum">
              <a:rPr lang="en-US" smtClean="0"/>
              <a:t>‹#›</a:t>
            </a:fld>
            <a:endParaRPr lang="en-US"/>
          </a:p>
        </p:txBody>
      </p:sp>
    </p:spTree>
    <p:extLst>
      <p:ext uri="{BB962C8B-B14F-4D97-AF65-F5344CB8AC3E}">
        <p14:creationId xmlns:p14="http://schemas.microsoft.com/office/powerpoint/2010/main" val="108437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14CB4B-1CF4-450D-85A4-EB54B938F490}" type="slidenum">
              <a:rPr lang="en-US" smtClean="0"/>
              <a:t>6</a:t>
            </a:fld>
            <a:endParaRPr lang="en-US"/>
          </a:p>
        </p:txBody>
      </p:sp>
    </p:spTree>
    <p:extLst>
      <p:ext uri="{BB962C8B-B14F-4D97-AF65-F5344CB8AC3E}">
        <p14:creationId xmlns:p14="http://schemas.microsoft.com/office/powerpoint/2010/main" val="3128675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7999" cy="10286999"/>
          </a:xfrm>
          <a:prstGeom prst="rect">
            <a:avLst/>
          </a:prstGeom>
        </p:spPr>
      </p:pic>
      <p:sp>
        <p:nvSpPr>
          <p:cNvPr id="2" name="Holder 2"/>
          <p:cNvSpPr>
            <a:spLocks noGrp="1"/>
          </p:cNvSpPr>
          <p:nvPr>
            <p:ph type="ctrTitle"/>
          </p:nvPr>
        </p:nvSpPr>
        <p:spPr>
          <a:xfrm>
            <a:off x="4503835" y="1206807"/>
            <a:ext cx="9280328" cy="88265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rgbClr val="FEFFFD"/>
                </a:solidFill>
                <a:latin typeface="Tahoma"/>
                <a:cs typeface="Tahoma"/>
              </a:defRPr>
            </a:lvl1pPr>
          </a:lstStyle>
          <a:p>
            <a:pPr marL="12700">
              <a:lnSpc>
                <a:spcPct val="100000"/>
              </a:lnSpc>
              <a:spcBef>
                <a:spcPts val="100"/>
              </a:spcBef>
            </a:pPr>
            <a:r>
              <a:rPr spc="-85" dirty="0"/>
              <a:t>36</a:t>
            </a:r>
            <a:r>
              <a:rPr spc="45" dirty="0"/>
              <a:t>0</a:t>
            </a:r>
            <a:r>
              <a:rPr spc="-235" dirty="0"/>
              <a:t>°</a:t>
            </a:r>
            <a:r>
              <a:rPr spc="-295" dirty="0"/>
              <a:t> </a:t>
            </a:r>
            <a:r>
              <a:rPr spc="-165" dirty="0"/>
              <a:t>D</a:t>
            </a:r>
            <a:r>
              <a:rPr spc="40" dirty="0"/>
              <a:t>i</a:t>
            </a:r>
            <a:r>
              <a:rPr spc="-50" dirty="0"/>
              <a:t>g</a:t>
            </a:r>
            <a:r>
              <a:rPr spc="40" dirty="0"/>
              <a:t>i</a:t>
            </a:r>
            <a:r>
              <a:rPr spc="70" dirty="0"/>
              <a:t>t</a:t>
            </a:r>
            <a:r>
              <a:rPr spc="-45" dirty="0"/>
              <a:t>a</a:t>
            </a:r>
            <a:r>
              <a:rPr spc="5" dirty="0"/>
              <a:t>l</a:t>
            </a:r>
            <a:r>
              <a:rPr spc="-295" dirty="0"/>
              <a:t> </a:t>
            </a:r>
            <a:r>
              <a:rPr spc="90" dirty="0"/>
              <a:t>B</a:t>
            </a:r>
            <a:r>
              <a:rPr spc="5" dirty="0"/>
              <a:t>r</a:t>
            </a:r>
            <a:r>
              <a:rPr spc="40" dirty="0"/>
              <a:t>i</a:t>
            </a:r>
            <a:r>
              <a:rPr spc="-35" dirty="0"/>
              <a:t>d</a:t>
            </a:r>
            <a:r>
              <a:rPr spc="-50" dirty="0"/>
              <a:t>g</a:t>
            </a:r>
            <a:r>
              <a:rPr spc="20" dirty="0"/>
              <a:t>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00" b="0" i="0">
                <a:solidFill>
                  <a:srgbClr val="D67723"/>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5000" b="0" i="0">
                <a:solidFill>
                  <a:srgbClr val="FEFFFD"/>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2600" b="0" i="0">
                <a:solidFill>
                  <a:srgbClr val="FEFFFD"/>
                </a:solidFill>
                <a:latin typeface="Tahoma"/>
                <a:cs typeface="Tahoma"/>
              </a:defRPr>
            </a:lvl1pPr>
          </a:lstStyle>
          <a:p>
            <a:pPr marL="12700">
              <a:lnSpc>
                <a:spcPct val="100000"/>
              </a:lnSpc>
              <a:spcBef>
                <a:spcPts val="100"/>
              </a:spcBef>
            </a:pPr>
            <a:r>
              <a:rPr spc="-85" dirty="0"/>
              <a:t>36</a:t>
            </a:r>
            <a:r>
              <a:rPr spc="45" dirty="0"/>
              <a:t>0</a:t>
            </a:r>
            <a:r>
              <a:rPr spc="-235" dirty="0"/>
              <a:t>°</a:t>
            </a:r>
            <a:r>
              <a:rPr spc="-295" dirty="0"/>
              <a:t> </a:t>
            </a:r>
            <a:r>
              <a:rPr spc="-165" dirty="0"/>
              <a:t>D</a:t>
            </a:r>
            <a:r>
              <a:rPr spc="40" dirty="0"/>
              <a:t>i</a:t>
            </a:r>
            <a:r>
              <a:rPr spc="-50" dirty="0"/>
              <a:t>g</a:t>
            </a:r>
            <a:r>
              <a:rPr spc="40" dirty="0"/>
              <a:t>i</a:t>
            </a:r>
            <a:r>
              <a:rPr spc="70" dirty="0"/>
              <a:t>t</a:t>
            </a:r>
            <a:r>
              <a:rPr spc="-45" dirty="0"/>
              <a:t>a</a:t>
            </a:r>
            <a:r>
              <a:rPr spc="5" dirty="0"/>
              <a:t>l</a:t>
            </a:r>
            <a:r>
              <a:rPr spc="-295" dirty="0"/>
              <a:t> </a:t>
            </a:r>
            <a:r>
              <a:rPr spc="90" dirty="0"/>
              <a:t>B</a:t>
            </a:r>
            <a:r>
              <a:rPr spc="5" dirty="0"/>
              <a:t>r</a:t>
            </a:r>
            <a:r>
              <a:rPr spc="40" dirty="0"/>
              <a:t>i</a:t>
            </a:r>
            <a:r>
              <a:rPr spc="-35" dirty="0"/>
              <a:t>d</a:t>
            </a:r>
            <a:r>
              <a:rPr spc="-50" dirty="0"/>
              <a:t>g</a:t>
            </a:r>
            <a:r>
              <a:rPr spc="20" dirty="0"/>
              <a:t>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00" b="0" i="0">
                <a:solidFill>
                  <a:srgbClr val="D67723"/>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rgbClr val="FEFFFD"/>
                </a:solidFill>
                <a:latin typeface="Tahoma"/>
                <a:cs typeface="Tahoma"/>
              </a:defRPr>
            </a:lvl1pPr>
          </a:lstStyle>
          <a:p>
            <a:pPr marL="12700">
              <a:lnSpc>
                <a:spcPct val="100000"/>
              </a:lnSpc>
              <a:spcBef>
                <a:spcPts val="100"/>
              </a:spcBef>
            </a:pPr>
            <a:r>
              <a:rPr spc="-85" dirty="0"/>
              <a:t>36</a:t>
            </a:r>
            <a:r>
              <a:rPr spc="45" dirty="0"/>
              <a:t>0</a:t>
            </a:r>
            <a:r>
              <a:rPr spc="-235" dirty="0"/>
              <a:t>°</a:t>
            </a:r>
            <a:r>
              <a:rPr spc="-295" dirty="0"/>
              <a:t> </a:t>
            </a:r>
            <a:r>
              <a:rPr spc="-165" dirty="0"/>
              <a:t>D</a:t>
            </a:r>
            <a:r>
              <a:rPr spc="40" dirty="0"/>
              <a:t>i</a:t>
            </a:r>
            <a:r>
              <a:rPr spc="-50" dirty="0"/>
              <a:t>g</a:t>
            </a:r>
            <a:r>
              <a:rPr spc="40" dirty="0"/>
              <a:t>i</a:t>
            </a:r>
            <a:r>
              <a:rPr spc="70" dirty="0"/>
              <a:t>t</a:t>
            </a:r>
            <a:r>
              <a:rPr spc="-45" dirty="0"/>
              <a:t>a</a:t>
            </a:r>
            <a:r>
              <a:rPr spc="5" dirty="0"/>
              <a:t>l</a:t>
            </a:r>
            <a:r>
              <a:rPr spc="-295" dirty="0"/>
              <a:t> </a:t>
            </a:r>
            <a:r>
              <a:rPr spc="90" dirty="0"/>
              <a:t>B</a:t>
            </a:r>
            <a:r>
              <a:rPr spc="5" dirty="0"/>
              <a:t>r</a:t>
            </a:r>
            <a:r>
              <a:rPr spc="40" dirty="0"/>
              <a:t>i</a:t>
            </a:r>
            <a:r>
              <a:rPr spc="-35" dirty="0"/>
              <a:t>d</a:t>
            </a:r>
            <a:r>
              <a:rPr spc="-50" dirty="0"/>
              <a:t>g</a:t>
            </a:r>
            <a:r>
              <a:rPr spc="20" dirty="0"/>
              <a:t>e</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00" b="0" i="0">
                <a:solidFill>
                  <a:srgbClr val="D67723"/>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2600" b="0" i="0">
                <a:solidFill>
                  <a:srgbClr val="FEFFFD"/>
                </a:solidFill>
                <a:latin typeface="Tahoma"/>
                <a:cs typeface="Tahoma"/>
              </a:defRPr>
            </a:lvl1pPr>
          </a:lstStyle>
          <a:p>
            <a:pPr marL="12700">
              <a:lnSpc>
                <a:spcPct val="100000"/>
              </a:lnSpc>
              <a:spcBef>
                <a:spcPts val="100"/>
              </a:spcBef>
            </a:pPr>
            <a:r>
              <a:rPr spc="-85" dirty="0"/>
              <a:t>36</a:t>
            </a:r>
            <a:r>
              <a:rPr spc="45" dirty="0"/>
              <a:t>0</a:t>
            </a:r>
            <a:r>
              <a:rPr spc="-235" dirty="0"/>
              <a:t>°</a:t>
            </a:r>
            <a:r>
              <a:rPr spc="-295" dirty="0"/>
              <a:t> </a:t>
            </a:r>
            <a:r>
              <a:rPr spc="-165" dirty="0"/>
              <a:t>D</a:t>
            </a:r>
            <a:r>
              <a:rPr spc="40" dirty="0"/>
              <a:t>i</a:t>
            </a:r>
            <a:r>
              <a:rPr spc="-50" dirty="0"/>
              <a:t>g</a:t>
            </a:r>
            <a:r>
              <a:rPr spc="40" dirty="0"/>
              <a:t>i</a:t>
            </a:r>
            <a:r>
              <a:rPr spc="70" dirty="0"/>
              <a:t>t</a:t>
            </a:r>
            <a:r>
              <a:rPr spc="-45" dirty="0"/>
              <a:t>a</a:t>
            </a:r>
            <a:r>
              <a:rPr spc="5" dirty="0"/>
              <a:t>l</a:t>
            </a:r>
            <a:r>
              <a:rPr spc="-295" dirty="0"/>
              <a:t> </a:t>
            </a:r>
            <a:r>
              <a:rPr spc="90" dirty="0"/>
              <a:t>B</a:t>
            </a:r>
            <a:r>
              <a:rPr spc="5" dirty="0"/>
              <a:t>r</a:t>
            </a:r>
            <a:r>
              <a:rPr spc="40" dirty="0"/>
              <a:t>i</a:t>
            </a:r>
            <a:r>
              <a:rPr spc="-35" dirty="0"/>
              <a:t>d</a:t>
            </a:r>
            <a:r>
              <a:rPr spc="-50" dirty="0"/>
              <a:t>g</a:t>
            </a:r>
            <a:r>
              <a:rPr spc="20" dirty="0"/>
              <a:t>e</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rgbClr val="FEFFFD"/>
                </a:solidFill>
                <a:latin typeface="Tahoma"/>
                <a:cs typeface="Tahoma"/>
              </a:defRPr>
            </a:lvl1pPr>
          </a:lstStyle>
          <a:p>
            <a:pPr marL="12700">
              <a:lnSpc>
                <a:spcPct val="100000"/>
              </a:lnSpc>
              <a:spcBef>
                <a:spcPts val="100"/>
              </a:spcBef>
            </a:pPr>
            <a:r>
              <a:rPr spc="-85" dirty="0"/>
              <a:t>36</a:t>
            </a:r>
            <a:r>
              <a:rPr spc="45" dirty="0"/>
              <a:t>0</a:t>
            </a:r>
            <a:r>
              <a:rPr spc="-235" dirty="0"/>
              <a:t>°</a:t>
            </a:r>
            <a:r>
              <a:rPr spc="-295" dirty="0"/>
              <a:t> </a:t>
            </a:r>
            <a:r>
              <a:rPr spc="-165" dirty="0"/>
              <a:t>D</a:t>
            </a:r>
            <a:r>
              <a:rPr spc="40" dirty="0"/>
              <a:t>i</a:t>
            </a:r>
            <a:r>
              <a:rPr spc="-50" dirty="0"/>
              <a:t>g</a:t>
            </a:r>
            <a:r>
              <a:rPr spc="40" dirty="0"/>
              <a:t>i</a:t>
            </a:r>
            <a:r>
              <a:rPr spc="70" dirty="0"/>
              <a:t>t</a:t>
            </a:r>
            <a:r>
              <a:rPr spc="-45" dirty="0"/>
              <a:t>a</a:t>
            </a:r>
            <a:r>
              <a:rPr spc="5" dirty="0"/>
              <a:t>l</a:t>
            </a:r>
            <a:r>
              <a:rPr spc="-295" dirty="0"/>
              <a:t> </a:t>
            </a:r>
            <a:r>
              <a:rPr spc="90" dirty="0"/>
              <a:t>B</a:t>
            </a:r>
            <a:r>
              <a:rPr spc="5" dirty="0"/>
              <a:t>r</a:t>
            </a:r>
            <a:r>
              <a:rPr spc="40" dirty="0"/>
              <a:t>i</a:t>
            </a:r>
            <a:r>
              <a:rPr spc="-35" dirty="0"/>
              <a:t>d</a:t>
            </a:r>
            <a:r>
              <a:rPr spc="-50" dirty="0"/>
              <a:t>g</a:t>
            </a:r>
            <a:r>
              <a:rPr spc="20" dirty="0"/>
              <a:t>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18/04/2023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61251" y="1953212"/>
            <a:ext cx="5901055" cy="915669"/>
          </a:xfrm>
          <a:prstGeom prst="rect">
            <a:avLst/>
          </a:prstGeom>
        </p:spPr>
        <p:txBody>
          <a:bodyPr wrap="square" lIns="0" tIns="0" rIns="0" bIns="0">
            <a:spAutoFit/>
          </a:bodyPr>
          <a:lstStyle>
            <a:lvl1pPr>
              <a:defRPr sz="5800" b="0" i="0">
                <a:solidFill>
                  <a:srgbClr val="D67723"/>
                </a:solidFill>
                <a:latin typeface="Tahoma"/>
                <a:cs typeface="Tahoma"/>
              </a:defRPr>
            </a:lvl1pPr>
          </a:lstStyle>
          <a:p>
            <a:endParaRPr/>
          </a:p>
        </p:txBody>
      </p:sp>
      <p:sp>
        <p:nvSpPr>
          <p:cNvPr id="3" name="Holder 3"/>
          <p:cNvSpPr>
            <a:spLocks noGrp="1"/>
          </p:cNvSpPr>
          <p:nvPr>
            <p:ph type="body" idx="1"/>
          </p:nvPr>
        </p:nvSpPr>
        <p:spPr>
          <a:xfrm>
            <a:off x="1661251" y="2837786"/>
            <a:ext cx="7781290" cy="2065020"/>
          </a:xfrm>
          <a:prstGeom prst="rect">
            <a:avLst/>
          </a:prstGeom>
        </p:spPr>
        <p:txBody>
          <a:bodyPr wrap="square" lIns="0" tIns="0" rIns="0" bIns="0">
            <a:spAutoFit/>
          </a:bodyPr>
          <a:lstStyle>
            <a:lvl1pPr>
              <a:defRPr sz="5000" b="0" i="0">
                <a:solidFill>
                  <a:srgbClr val="FEFFFD"/>
                </a:solidFill>
                <a:latin typeface="Tahoma"/>
                <a:cs typeface="Tahoma"/>
              </a:defRPr>
            </a:lvl1pPr>
          </a:lstStyle>
          <a:p>
            <a:endParaRPr/>
          </a:p>
        </p:txBody>
      </p:sp>
      <p:sp>
        <p:nvSpPr>
          <p:cNvPr id="4" name="Holder 4"/>
          <p:cNvSpPr>
            <a:spLocks noGrp="1"/>
          </p:cNvSpPr>
          <p:nvPr>
            <p:ph type="ftr" sz="quarter" idx="5"/>
          </p:nvPr>
        </p:nvSpPr>
        <p:spPr>
          <a:xfrm>
            <a:off x="14675149" y="9607012"/>
            <a:ext cx="2660650" cy="422275"/>
          </a:xfrm>
          <a:prstGeom prst="rect">
            <a:avLst/>
          </a:prstGeom>
        </p:spPr>
        <p:txBody>
          <a:bodyPr wrap="square" lIns="0" tIns="0" rIns="0" bIns="0">
            <a:spAutoFit/>
          </a:bodyPr>
          <a:lstStyle>
            <a:lvl1pPr>
              <a:defRPr sz="2600" b="0" i="0">
                <a:solidFill>
                  <a:srgbClr val="FEFFFD"/>
                </a:solidFill>
                <a:latin typeface="Tahoma"/>
                <a:cs typeface="Tahoma"/>
              </a:defRPr>
            </a:lvl1pPr>
          </a:lstStyle>
          <a:p>
            <a:pPr marL="12700">
              <a:lnSpc>
                <a:spcPct val="100000"/>
              </a:lnSpc>
              <a:spcBef>
                <a:spcPts val="100"/>
              </a:spcBef>
            </a:pPr>
            <a:r>
              <a:rPr spc="-85" dirty="0"/>
              <a:t>36</a:t>
            </a:r>
            <a:r>
              <a:rPr spc="45" dirty="0"/>
              <a:t>0</a:t>
            </a:r>
            <a:r>
              <a:rPr spc="-235" dirty="0"/>
              <a:t>°</a:t>
            </a:r>
            <a:r>
              <a:rPr spc="-295" dirty="0"/>
              <a:t> </a:t>
            </a:r>
            <a:r>
              <a:rPr spc="-165" dirty="0"/>
              <a:t>D</a:t>
            </a:r>
            <a:r>
              <a:rPr spc="40" dirty="0"/>
              <a:t>i</a:t>
            </a:r>
            <a:r>
              <a:rPr spc="-50" dirty="0"/>
              <a:t>g</a:t>
            </a:r>
            <a:r>
              <a:rPr spc="40" dirty="0"/>
              <a:t>i</a:t>
            </a:r>
            <a:r>
              <a:rPr spc="70" dirty="0"/>
              <a:t>t</a:t>
            </a:r>
            <a:r>
              <a:rPr spc="-45" dirty="0"/>
              <a:t>a</a:t>
            </a:r>
            <a:r>
              <a:rPr spc="5" dirty="0"/>
              <a:t>l</a:t>
            </a:r>
            <a:r>
              <a:rPr spc="-295" dirty="0"/>
              <a:t> </a:t>
            </a:r>
            <a:r>
              <a:rPr spc="90" dirty="0"/>
              <a:t>B</a:t>
            </a:r>
            <a:r>
              <a:rPr spc="5" dirty="0"/>
              <a:t>r</a:t>
            </a:r>
            <a:r>
              <a:rPr spc="40" dirty="0"/>
              <a:t>i</a:t>
            </a:r>
            <a:r>
              <a:rPr spc="-35" dirty="0"/>
              <a:t>d</a:t>
            </a:r>
            <a:r>
              <a:rPr spc="-50" dirty="0"/>
              <a:t>g</a:t>
            </a:r>
            <a:r>
              <a:rPr spc="20" dirty="0"/>
              <a:t>e</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18/04/2023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6237A94-5355-64E6-A61F-EDC5CA0DE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288000" cy="10284311"/>
          </a:xfrm>
          <a:prstGeom prst="rect">
            <a:avLst/>
          </a:prstGeom>
        </p:spPr>
      </p:pic>
      <p:sp>
        <p:nvSpPr>
          <p:cNvPr id="24" name="object 5">
            <a:extLst>
              <a:ext uri="{FF2B5EF4-FFF2-40B4-BE49-F238E27FC236}">
                <a16:creationId xmlns:a16="http://schemas.microsoft.com/office/drawing/2014/main" id="{D3CDEADC-1E1A-BE1B-B58A-D25B7308CD8C}"/>
              </a:ext>
            </a:extLst>
          </p:cNvPr>
          <p:cNvSpPr txBox="1">
            <a:spLocks noGrp="1"/>
          </p:cNvSpPr>
          <p:nvPr>
            <p:ph type="title"/>
          </p:nvPr>
        </p:nvSpPr>
        <p:spPr>
          <a:xfrm>
            <a:off x="5334000" y="3009900"/>
            <a:ext cx="12268200" cy="2928622"/>
          </a:xfrm>
          <a:prstGeom prst="rect">
            <a:avLst/>
          </a:prstGeom>
        </p:spPr>
        <p:txBody>
          <a:bodyPr vert="horz" wrap="square" lIns="0" tIns="15875" rIns="0" bIns="0" rtlCol="0">
            <a:spAutoFit/>
          </a:bodyPr>
          <a:lstStyle/>
          <a:p>
            <a:pPr marL="12700">
              <a:lnSpc>
                <a:spcPts val="11560"/>
              </a:lnSpc>
              <a:spcBef>
                <a:spcPts val="125"/>
              </a:spcBef>
            </a:pPr>
            <a:r>
              <a:rPr sz="8000" b="1" spc="125" dirty="0">
                <a:solidFill>
                  <a:srgbClr val="9DDF46"/>
                </a:solidFill>
                <a:latin typeface="Montserrat" panose="00000500000000000000" pitchFamily="2" charset="0"/>
                <a:cs typeface="Roboto"/>
              </a:rPr>
              <a:t>PRÉSENTATION</a:t>
            </a:r>
            <a:endParaRPr sz="8000" dirty="0">
              <a:solidFill>
                <a:srgbClr val="9DDF46"/>
              </a:solidFill>
              <a:latin typeface="Montserrat" panose="00000500000000000000" pitchFamily="2" charset="0"/>
              <a:cs typeface="Roboto"/>
            </a:endParaRPr>
          </a:p>
          <a:p>
            <a:pPr marL="12700">
              <a:lnSpc>
                <a:spcPts val="11560"/>
              </a:lnSpc>
            </a:pPr>
            <a:r>
              <a:rPr lang="en-US" sz="8000" b="1" spc="60" dirty="0">
                <a:solidFill>
                  <a:srgbClr val="A6ACAC"/>
                </a:solidFill>
                <a:latin typeface="Montserrat" panose="00000500000000000000" pitchFamily="2" charset="0"/>
                <a:cs typeface="Roboto"/>
              </a:rPr>
              <a:t>VIRIDIS IT Company</a:t>
            </a:r>
            <a:endParaRPr sz="8000" dirty="0">
              <a:latin typeface="Montserrat" panose="00000500000000000000" pitchFamily="2" charset="0"/>
              <a:cs typeface="Roboto"/>
            </a:endParaRPr>
          </a:p>
        </p:txBody>
      </p:sp>
      <p:pic>
        <p:nvPicPr>
          <p:cNvPr id="25" name="Picture 24">
            <a:extLst>
              <a:ext uri="{FF2B5EF4-FFF2-40B4-BE49-F238E27FC236}">
                <a16:creationId xmlns:a16="http://schemas.microsoft.com/office/drawing/2014/main" id="{536D630E-DB13-28E8-7963-68BD21877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2171700"/>
            <a:ext cx="15087600" cy="15087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FEB46FB-F1C8-BD49-DD17-AB6D3CBCD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4" name="object 3">
            <a:extLst>
              <a:ext uri="{FF2B5EF4-FFF2-40B4-BE49-F238E27FC236}">
                <a16:creationId xmlns:a16="http://schemas.microsoft.com/office/drawing/2014/main" id="{DC3BF31C-8B5D-99CF-1A2D-1DF40590E98E}"/>
              </a:ext>
            </a:extLst>
          </p:cNvPr>
          <p:cNvSpPr txBox="1">
            <a:spLocks noGrp="1"/>
          </p:cNvSpPr>
          <p:nvPr>
            <p:ph type="title"/>
          </p:nvPr>
        </p:nvSpPr>
        <p:spPr>
          <a:xfrm>
            <a:off x="8077200" y="3467100"/>
            <a:ext cx="7293429" cy="909864"/>
          </a:xfrm>
          <a:prstGeom prst="rect">
            <a:avLst/>
          </a:prstGeom>
        </p:spPr>
        <p:txBody>
          <a:bodyPr vert="horz" wrap="square" lIns="0" tIns="17145" rIns="0" bIns="0" rtlCol="0">
            <a:spAutoFit/>
          </a:bodyPr>
          <a:lstStyle/>
          <a:p>
            <a:pPr marL="12700">
              <a:lnSpc>
                <a:spcPct val="100000"/>
              </a:lnSpc>
              <a:spcBef>
                <a:spcPts val="135"/>
              </a:spcBef>
            </a:pPr>
            <a:r>
              <a:rPr spc="-335" dirty="0">
                <a:solidFill>
                  <a:srgbClr val="9DDF46"/>
                </a:solidFill>
                <a:latin typeface="Montserrat" panose="00000500000000000000" pitchFamily="2" charset="0"/>
              </a:rPr>
              <a:t>D</a:t>
            </a:r>
            <a:r>
              <a:rPr spc="-70" dirty="0">
                <a:solidFill>
                  <a:srgbClr val="9DDF46"/>
                </a:solidFill>
                <a:latin typeface="Montserrat" panose="00000500000000000000" pitchFamily="2" charset="0"/>
              </a:rPr>
              <a:t>a</a:t>
            </a:r>
            <a:r>
              <a:rPr spc="180" dirty="0">
                <a:solidFill>
                  <a:srgbClr val="9DDF46"/>
                </a:solidFill>
                <a:latin typeface="Montserrat" panose="00000500000000000000" pitchFamily="2" charset="0"/>
              </a:rPr>
              <a:t>t</a:t>
            </a:r>
            <a:r>
              <a:rPr spc="-65" dirty="0">
                <a:solidFill>
                  <a:srgbClr val="9DDF46"/>
                </a:solidFill>
                <a:latin typeface="Montserrat" panose="00000500000000000000" pitchFamily="2" charset="0"/>
              </a:rPr>
              <a:t>a</a:t>
            </a:r>
            <a:r>
              <a:rPr spc="-650" dirty="0">
                <a:solidFill>
                  <a:srgbClr val="9DDF46"/>
                </a:solidFill>
                <a:latin typeface="Montserrat" panose="00000500000000000000" pitchFamily="2" charset="0"/>
              </a:rPr>
              <a:t> </a:t>
            </a:r>
            <a:r>
              <a:rPr lang="en-US" spc="-50" dirty="0">
                <a:solidFill>
                  <a:srgbClr val="9DDF46"/>
                </a:solidFill>
                <a:latin typeface="Montserrat" panose="00000500000000000000" pitchFamily="2" charset="0"/>
              </a:rPr>
              <a:t>M</a:t>
            </a:r>
            <a:r>
              <a:rPr spc="-70" dirty="0">
                <a:solidFill>
                  <a:srgbClr val="9DDF46"/>
                </a:solidFill>
                <a:latin typeface="Montserrat" panose="00000500000000000000" pitchFamily="2" charset="0"/>
              </a:rPr>
              <a:t>a</a:t>
            </a:r>
            <a:r>
              <a:rPr spc="-95" dirty="0">
                <a:solidFill>
                  <a:srgbClr val="9DDF46"/>
                </a:solidFill>
                <a:latin typeface="Montserrat" panose="00000500000000000000" pitchFamily="2" charset="0"/>
              </a:rPr>
              <a:t>n</a:t>
            </a:r>
            <a:r>
              <a:rPr spc="-70" dirty="0">
                <a:solidFill>
                  <a:srgbClr val="9DDF46"/>
                </a:solidFill>
                <a:latin typeface="Montserrat" panose="00000500000000000000" pitchFamily="2" charset="0"/>
              </a:rPr>
              <a:t>a</a:t>
            </a:r>
            <a:r>
              <a:rPr spc="-90" dirty="0">
                <a:solidFill>
                  <a:srgbClr val="9DDF46"/>
                </a:solidFill>
                <a:latin typeface="Montserrat" panose="00000500000000000000" pitchFamily="2" charset="0"/>
              </a:rPr>
              <a:t>g</a:t>
            </a:r>
            <a:r>
              <a:rPr spc="55" dirty="0">
                <a:solidFill>
                  <a:srgbClr val="9DDF46"/>
                </a:solidFill>
                <a:latin typeface="Montserrat" panose="00000500000000000000" pitchFamily="2" charset="0"/>
              </a:rPr>
              <a:t>e</a:t>
            </a:r>
            <a:r>
              <a:rPr spc="-50" dirty="0">
                <a:solidFill>
                  <a:srgbClr val="9DDF46"/>
                </a:solidFill>
                <a:latin typeface="Montserrat" panose="00000500000000000000" pitchFamily="2" charset="0"/>
              </a:rPr>
              <a:t>m</a:t>
            </a:r>
            <a:r>
              <a:rPr spc="55" dirty="0">
                <a:solidFill>
                  <a:srgbClr val="9DDF46"/>
                </a:solidFill>
                <a:latin typeface="Montserrat" panose="00000500000000000000" pitchFamily="2" charset="0"/>
              </a:rPr>
              <a:t>e</a:t>
            </a:r>
            <a:r>
              <a:rPr spc="-95" dirty="0">
                <a:solidFill>
                  <a:srgbClr val="9DDF46"/>
                </a:solidFill>
                <a:latin typeface="Montserrat" panose="00000500000000000000" pitchFamily="2" charset="0"/>
              </a:rPr>
              <a:t>n</a:t>
            </a:r>
            <a:r>
              <a:rPr spc="185" dirty="0">
                <a:solidFill>
                  <a:srgbClr val="9DDF46"/>
                </a:solidFill>
                <a:latin typeface="Montserrat" panose="00000500000000000000" pitchFamily="2" charset="0"/>
              </a:rPr>
              <a:t>t</a:t>
            </a:r>
          </a:p>
        </p:txBody>
      </p:sp>
      <p:sp>
        <p:nvSpPr>
          <p:cNvPr id="15" name="object 4">
            <a:extLst>
              <a:ext uri="{FF2B5EF4-FFF2-40B4-BE49-F238E27FC236}">
                <a16:creationId xmlns:a16="http://schemas.microsoft.com/office/drawing/2014/main" id="{0B103F9F-A055-D28E-E26C-EA0F6C0D376B}"/>
              </a:ext>
            </a:extLst>
          </p:cNvPr>
          <p:cNvSpPr txBox="1">
            <a:spLocks noGrp="1"/>
          </p:cNvSpPr>
          <p:nvPr>
            <p:ph type="body" idx="1"/>
          </p:nvPr>
        </p:nvSpPr>
        <p:spPr>
          <a:xfrm>
            <a:off x="8458200" y="4376964"/>
            <a:ext cx="9296400" cy="2067233"/>
          </a:xfrm>
          <a:prstGeom prst="rect">
            <a:avLst/>
          </a:prstGeom>
        </p:spPr>
        <p:txBody>
          <a:bodyPr vert="horz" wrap="square" lIns="0" tIns="269240" rIns="0" bIns="0" rtlCol="0">
            <a:spAutoFit/>
          </a:bodyPr>
          <a:lstStyle/>
          <a:p>
            <a:pPr marL="391795" indent="-379730">
              <a:lnSpc>
                <a:spcPct val="100000"/>
              </a:lnSpc>
              <a:spcBef>
                <a:spcPts val="2120"/>
              </a:spcBef>
              <a:buChar char="-"/>
              <a:tabLst>
                <a:tab pos="392430" algn="l"/>
              </a:tabLst>
            </a:pPr>
            <a:r>
              <a:rPr spc="-570" dirty="0">
                <a:latin typeface="Montserrat" panose="00000500000000000000" pitchFamily="2" charset="0"/>
              </a:rPr>
              <a:t>I</a:t>
            </a:r>
            <a:r>
              <a:rPr spc="-85" dirty="0">
                <a:latin typeface="Montserrat" panose="00000500000000000000" pitchFamily="2" charset="0"/>
              </a:rPr>
              <a:t>n</a:t>
            </a:r>
            <a:r>
              <a:rPr spc="190" dirty="0">
                <a:latin typeface="Montserrat" panose="00000500000000000000" pitchFamily="2" charset="0"/>
              </a:rPr>
              <a:t>f</a:t>
            </a:r>
            <a:r>
              <a:rPr spc="25" dirty="0">
                <a:latin typeface="Montserrat" panose="00000500000000000000" pitchFamily="2" charset="0"/>
              </a:rPr>
              <a:t>o</a:t>
            </a:r>
            <a:r>
              <a:rPr spc="20" dirty="0">
                <a:latin typeface="Montserrat" panose="00000500000000000000" pitchFamily="2" charset="0"/>
              </a:rPr>
              <a:t>r</a:t>
            </a:r>
            <a:r>
              <a:rPr spc="-50" dirty="0">
                <a:latin typeface="Montserrat" panose="00000500000000000000" pitchFamily="2" charset="0"/>
              </a:rPr>
              <a:t>m</a:t>
            </a:r>
            <a:r>
              <a:rPr spc="-65" dirty="0">
                <a:latin typeface="Montserrat" panose="00000500000000000000" pitchFamily="2" charset="0"/>
              </a:rPr>
              <a:t>a</a:t>
            </a:r>
            <a:r>
              <a:rPr spc="150" dirty="0">
                <a:latin typeface="Montserrat" panose="00000500000000000000" pitchFamily="2" charset="0"/>
              </a:rPr>
              <a:t>t</a:t>
            </a:r>
            <a:r>
              <a:rPr spc="80" dirty="0">
                <a:latin typeface="Montserrat" panose="00000500000000000000" pitchFamily="2" charset="0"/>
              </a:rPr>
              <a:t>i</a:t>
            </a:r>
            <a:r>
              <a:rPr spc="-15" dirty="0">
                <a:latin typeface="Montserrat" panose="00000500000000000000" pitchFamily="2" charset="0"/>
              </a:rPr>
              <a:t>q</a:t>
            </a:r>
            <a:r>
              <a:rPr spc="-100" dirty="0">
                <a:latin typeface="Montserrat" panose="00000500000000000000" pitchFamily="2" charset="0"/>
              </a:rPr>
              <a:t>u</a:t>
            </a:r>
            <a:r>
              <a:rPr spc="50" dirty="0">
                <a:latin typeface="Montserrat" panose="00000500000000000000" pitchFamily="2" charset="0"/>
              </a:rPr>
              <a:t>e</a:t>
            </a:r>
            <a:r>
              <a:rPr spc="-560" dirty="0">
                <a:latin typeface="Montserrat" panose="00000500000000000000" pitchFamily="2" charset="0"/>
              </a:rPr>
              <a:t> </a:t>
            </a:r>
            <a:r>
              <a:rPr spc="-45" dirty="0">
                <a:latin typeface="Montserrat" panose="00000500000000000000" pitchFamily="2" charset="0"/>
              </a:rPr>
              <a:t>d</a:t>
            </a:r>
            <a:r>
              <a:rPr spc="45" dirty="0">
                <a:latin typeface="Montserrat" panose="00000500000000000000" pitchFamily="2" charset="0"/>
              </a:rPr>
              <a:t>é</a:t>
            </a:r>
            <a:r>
              <a:rPr spc="300" dirty="0">
                <a:latin typeface="Montserrat" panose="00000500000000000000" pitchFamily="2" charset="0"/>
              </a:rPr>
              <a:t>c</a:t>
            </a:r>
            <a:r>
              <a:rPr spc="80" dirty="0">
                <a:latin typeface="Montserrat" panose="00000500000000000000" pitchFamily="2" charset="0"/>
              </a:rPr>
              <a:t>i</a:t>
            </a:r>
            <a:r>
              <a:rPr spc="185" dirty="0">
                <a:latin typeface="Montserrat" panose="00000500000000000000" pitchFamily="2" charset="0"/>
              </a:rPr>
              <a:t>s</a:t>
            </a:r>
            <a:r>
              <a:rPr spc="80" dirty="0">
                <a:latin typeface="Montserrat" panose="00000500000000000000" pitchFamily="2" charset="0"/>
              </a:rPr>
              <a:t>i</a:t>
            </a:r>
            <a:r>
              <a:rPr spc="25" dirty="0">
                <a:latin typeface="Montserrat" panose="00000500000000000000" pitchFamily="2" charset="0"/>
              </a:rPr>
              <a:t>o</a:t>
            </a:r>
            <a:r>
              <a:rPr spc="-85" dirty="0">
                <a:latin typeface="Montserrat" panose="00000500000000000000" pitchFamily="2" charset="0"/>
              </a:rPr>
              <a:t>nn</a:t>
            </a:r>
            <a:r>
              <a:rPr spc="45" dirty="0">
                <a:latin typeface="Montserrat" panose="00000500000000000000" pitchFamily="2" charset="0"/>
              </a:rPr>
              <a:t>e</a:t>
            </a:r>
            <a:r>
              <a:rPr spc="15" dirty="0">
                <a:latin typeface="Montserrat" panose="00000500000000000000" pitchFamily="2" charset="0"/>
              </a:rPr>
              <a:t>ll</a:t>
            </a:r>
            <a:r>
              <a:rPr spc="50" dirty="0">
                <a:latin typeface="Montserrat" panose="00000500000000000000" pitchFamily="2" charset="0"/>
              </a:rPr>
              <a:t>e</a:t>
            </a:r>
          </a:p>
          <a:p>
            <a:pPr marL="391795" indent="-379730">
              <a:lnSpc>
                <a:spcPct val="100000"/>
              </a:lnSpc>
              <a:spcBef>
                <a:spcPts val="2030"/>
              </a:spcBef>
              <a:buChar char="-"/>
              <a:tabLst>
                <a:tab pos="392430" algn="l"/>
              </a:tabLst>
            </a:pPr>
            <a:r>
              <a:rPr spc="-570" dirty="0">
                <a:latin typeface="Montserrat" panose="00000500000000000000" pitchFamily="2" charset="0"/>
              </a:rPr>
              <a:t>I</a:t>
            </a:r>
            <a:r>
              <a:rPr spc="-85" dirty="0">
                <a:latin typeface="Montserrat" panose="00000500000000000000" pitchFamily="2" charset="0"/>
              </a:rPr>
              <a:t>n</a:t>
            </a:r>
            <a:r>
              <a:rPr spc="150" dirty="0">
                <a:latin typeface="Montserrat" panose="00000500000000000000" pitchFamily="2" charset="0"/>
              </a:rPr>
              <a:t>t</a:t>
            </a:r>
            <a:r>
              <a:rPr spc="45" dirty="0">
                <a:latin typeface="Montserrat" panose="00000500000000000000" pitchFamily="2" charset="0"/>
              </a:rPr>
              <a:t>e</a:t>
            </a:r>
            <a:r>
              <a:rPr spc="15" dirty="0">
                <a:latin typeface="Montserrat" panose="00000500000000000000" pitchFamily="2" charset="0"/>
              </a:rPr>
              <a:t>ll</a:t>
            </a:r>
            <a:r>
              <a:rPr spc="80" dirty="0">
                <a:latin typeface="Montserrat" panose="00000500000000000000" pitchFamily="2" charset="0"/>
              </a:rPr>
              <a:t>i</a:t>
            </a:r>
            <a:r>
              <a:rPr spc="-80" dirty="0">
                <a:latin typeface="Montserrat" panose="00000500000000000000" pitchFamily="2" charset="0"/>
              </a:rPr>
              <a:t>g</a:t>
            </a:r>
            <a:r>
              <a:rPr spc="45" dirty="0">
                <a:latin typeface="Montserrat" panose="00000500000000000000" pitchFamily="2" charset="0"/>
              </a:rPr>
              <a:t>e</a:t>
            </a:r>
            <a:r>
              <a:rPr spc="-85" dirty="0">
                <a:latin typeface="Montserrat" panose="00000500000000000000" pitchFamily="2" charset="0"/>
              </a:rPr>
              <a:t>n</a:t>
            </a:r>
            <a:r>
              <a:rPr spc="300" dirty="0">
                <a:latin typeface="Montserrat" panose="00000500000000000000" pitchFamily="2" charset="0"/>
              </a:rPr>
              <a:t>c</a:t>
            </a:r>
            <a:r>
              <a:rPr spc="50" dirty="0">
                <a:latin typeface="Montserrat" panose="00000500000000000000" pitchFamily="2" charset="0"/>
              </a:rPr>
              <a:t>e</a:t>
            </a:r>
            <a:r>
              <a:rPr spc="-560" dirty="0">
                <a:latin typeface="Montserrat" panose="00000500000000000000" pitchFamily="2" charset="0"/>
              </a:rPr>
              <a:t> </a:t>
            </a:r>
            <a:r>
              <a:rPr spc="-65" dirty="0">
                <a:latin typeface="Montserrat" panose="00000500000000000000" pitchFamily="2" charset="0"/>
              </a:rPr>
              <a:t>a</a:t>
            </a:r>
            <a:r>
              <a:rPr spc="20" dirty="0">
                <a:latin typeface="Montserrat" panose="00000500000000000000" pitchFamily="2" charset="0"/>
              </a:rPr>
              <a:t>r</a:t>
            </a:r>
            <a:r>
              <a:rPr spc="150" dirty="0">
                <a:latin typeface="Montserrat" panose="00000500000000000000" pitchFamily="2" charset="0"/>
              </a:rPr>
              <a:t>t</a:t>
            </a:r>
            <a:r>
              <a:rPr spc="80" dirty="0">
                <a:latin typeface="Montserrat" panose="00000500000000000000" pitchFamily="2" charset="0"/>
              </a:rPr>
              <a:t>i</a:t>
            </a:r>
            <a:r>
              <a:rPr spc="190" dirty="0">
                <a:latin typeface="Montserrat" panose="00000500000000000000" pitchFamily="2" charset="0"/>
              </a:rPr>
              <a:t>f</a:t>
            </a:r>
            <a:r>
              <a:rPr spc="80" dirty="0">
                <a:latin typeface="Montserrat" panose="00000500000000000000" pitchFamily="2" charset="0"/>
              </a:rPr>
              <a:t>i</a:t>
            </a:r>
            <a:r>
              <a:rPr spc="300" dirty="0">
                <a:latin typeface="Montserrat" panose="00000500000000000000" pitchFamily="2" charset="0"/>
              </a:rPr>
              <a:t>c</a:t>
            </a:r>
            <a:r>
              <a:rPr spc="80" dirty="0">
                <a:latin typeface="Montserrat" panose="00000500000000000000" pitchFamily="2" charset="0"/>
              </a:rPr>
              <a:t>i</a:t>
            </a:r>
            <a:r>
              <a:rPr spc="45" dirty="0">
                <a:latin typeface="Montserrat" panose="00000500000000000000" pitchFamily="2" charset="0"/>
              </a:rPr>
              <a:t>e</a:t>
            </a:r>
            <a:r>
              <a:rPr spc="15" dirty="0">
                <a:latin typeface="Montserrat" panose="00000500000000000000" pitchFamily="2" charset="0"/>
              </a:rPr>
              <a:t>ll</a:t>
            </a:r>
            <a:r>
              <a:rPr spc="50" dirty="0">
                <a:latin typeface="Montserrat" panose="00000500000000000000" pitchFamily="2" charset="0"/>
              </a:rPr>
              <a:t>e</a:t>
            </a:r>
          </a:p>
        </p:txBody>
      </p:sp>
      <p:pic>
        <p:nvPicPr>
          <p:cNvPr id="16" name="Picture 15">
            <a:extLst>
              <a:ext uri="{FF2B5EF4-FFF2-40B4-BE49-F238E27FC236}">
                <a16:creationId xmlns:a16="http://schemas.microsoft.com/office/drawing/2014/main" id="{A93A767D-307E-64DA-23E3-95FEC53E1C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7099" y="7372819"/>
            <a:ext cx="2476501" cy="2476501"/>
          </a:xfrm>
          <a:prstGeom prst="rect">
            <a:avLst/>
          </a:prstGeom>
        </p:spPr>
      </p:pic>
      <p:pic>
        <p:nvPicPr>
          <p:cNvPr id="17" name="Picture 16">
            <a:extLst>
              <a:ext uri="{FF2B5EF4-FFF2-40B4-BE49-F238E27FC236}">
                <a16:creationId xmlns:a16="http://schemas.microsoft.com/office/drawing/2014/main" id="{08392EC2-232C-1808-22DB-560AE288C7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25DF7A-7BC4-4867-6C13-A4F4F1884FDB}"/>
              </a:ext>
            </a:extLst>
          </p:cNvPr>
          <p:cNvSpPr>
            <a:spLocks noGrp="1"/>
          </p:cNvSpPr>
          <p:nvPr>
            <p:ph type="title"/>
          </p:nvPr>
        </p:nvSpPr>
        <p:spPr/>
        <p:txBody>
          <a:bodyPr/>
          <a:lstStyle/>
          <a:p>
            <a:endParaRPr lang="en-US"/>
          </a:p>
        </p:txBody>
      </p:sp>
      <p:pic>
        <p:nvPicPr>
          <p:cNvPr id="11" name="Picture 10">
            <a:extLst>
              <a:ext uri="{FF2B5EF4-FFF2-40B4-BE49-F238E27FC236}">
                <a16:creationId xmlns:a16="http://schemas.microsoft.com/office/drawing/2014/main" id="{914AA12C-582E-F869-99BD-B40A2493B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object 3">
            <a:extLst>
              <a:ext uri="{FF2B5EF4-FFF2-40B4-BE49-F238E27FC236}">
                <a16:creationId xmlns:a16="http://schemas.microsoft.com/office/drawing/2014/main" id="{A33F5DD2-65F1-F027-4118-83D4D9429FC5}"/>
              </a:ext>
            </a:extLst>
          </p:cNvPr>
          <p:cNvSpPr txBox="1">
            <a:spLocks/>
          </p:cNvSpPr>
          <p:nvPr/>
        </p:nvSpPr>
        <p:spPr>
          <a:xfrm>
            <a:off x="5257800" y="3529431"/>
            <a:ext cx="9188767" cy="1292662"/>
          </a:xfrm>
          <a:prstGeom prst="rect">
            <a:avLst/>
          </a:prstGeom>
        </p:spPr>
        <p:txBody>
          <a:bodyPr vert="horz" wrap="square" lIns="0" tIns="15240" rIns="0" bIns="0" rtlCol="0">
            <a:spAutoFit/>
          </a:bodyPr>
          <a:lstStyle>
            <a:lvl1pPr>
              <a:defRPr sz="5800" b="0" i="0">
                <a:solidFill>
                  <a:srgbClr val="D67723"/>
                </a:solidFill>
                <a:latin typeface="Tahoma"/>
                <a:ea typeface="+mj-ea"/>
                <a:cs typeface="Tahoma"/>
              </a:defRPr>
            </a:lvl1pPr>
          </a:lstStyle>
          <a:p>
            <a:pPr marL="12700">
              <a:spcBef>
                <a:spcPts val="120"/>
              </a:spcBef>
              <a:tabLst>
                <a:tab pos="2425065" algn="l"/>
              </a:tabLst>
            </a:pPr>
            <a:r>
              <a:rPr lang="en-US" sz="8300" b="1" kern="0" spc="5" dirty="0">
                <a:solidFill>
                  <a:srgbClr val="9DDF46"/>
                </a:solidFill>
                <a:latin typeface="Montserrat" panose="00000500000000000000" pitchFamily="2" charset="0"/>
                <a:cs typeface="Roboto"/>
              </a:rPr>
              <a:t>Nos Références</a:t>
            </a:r>
            <a:endParaRPr lang="en-US" sz="8300" kern="0" dirty="0">
              <a:solidFill>
                <a:srgbClr val="9DDF46"/>
              </a:solidFill>
              <a:latin typeface="Montserrat" panose="00000500000000000000" pitchFamily="2" charset="0"/>
              <a:cs typeface="Roboto"/>
            </a:endParaRPr>
          </a:p>
        </p:txBody>
      </p:sp>
      <p:pic>
        <p:nvPicPr>
          <p:cNvPr id="13" name="Picture 12">
            <a:extLst>
              <a:ext uri="{FF2B5EF4-FFF2-40B4-BE49-F238E27FC236}">
                <a16:creationId xmlns:a16="http://schemas.microsoft.com/office/drawing/2014/main" id="{4A48728A-9C46-C890-D666-FADC89330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2245161"/>
            <a:ext cx="15087600" cy="15087600"/>
          </a:xfrm>
          <a:prstGeom prst="rect">
            <a:avLst/>
          </a:prstGeom>
        </p:spPr>
      </p:pic>
      <p:pic>
        <p:nvPicPr>
          <p:cNvPr id="16" name="Picture 15">
            <a:extLst>
              <a:ext uri="{FF2B5EF4-FFF2-40B4-BE49-F238E27FC236}">
                <a16:creationId xmlns:a16="http://schemas.microsoft.com/office/drawing/2014/main" id="{560C4B63-6118-3551-C699-6F667DA94C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7099" y="7372819"/>
            <a:ext cx="2476501" cy="2476501"/>
          </a:xfrm>
          <a:prstGeom prst="rect">
            <a:avLst/>
          </a:prstGeom>
        </p:spPr>
      </p:pic>
      <p:pic>
        <p:nvPicPr>
          <p:cNvPr id="17" name="Picture 16">
            <a:extLst>
              <a:ext uri="{FF2B5EF4-FFF2-40B4-BE49-F238E27FC236}">
                <a16:creationId xmlns:a16="http://schemas.microsoft.com/office/drawing/2014/main" id="{8E3C0CDE-D229-A7A6-E39C-FF6E935F3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739C0A4A-57E1-484A-3EE2-9853E2678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40" name="object 5">
            <a:extLst>
              <a:ext uri="{FF2B5EF4-FFF2-40B4-BE49-F238E27FC236}">
                <a16:creationId xmlns:a16="http://schemas.microsoft.com/office/drawing/2014/main" id="{ABBC8485-220F-F323-5688-D7F80D95CFC1}"/>
              </a:ext>
            </a:extLst>
          </p:cNvPr>
          <p:cNvSpPr/>
          <p:nvPr/>
        </p:nvSpPr>
        <p:spPr>
          <a:xfrm>
            <a:off x="4574090" y="6324600"/>
            <a:ext cx="800100" cy="800100"/>
          </a:xfrm>
          <a:custGeom>
            <a:avLst/>
            <a:gdLst/>
            <a:ahLst/>
            <a:cxnLst/>
            <a:rect l="l" t="t" r="r" b="b"/>
            <a:pathLst>
              <a:path w="800100" h="800100">
                <a:moveTo>
                  <a:pt x="596544" y="534504"/>
                </a:moveTo>
                <a:lnTo>
                  <a:pt x="576008" y="501891"/>
                </a:lnTo>
                <a:lnTo>
                  <a:pt x="524408" y="449618"/>
                </a:lnTo>
                <a:lnTo>
                  <a:pt x="506628" y="441998"/>
                </a:lnTo>
                <a:lnTo>
                  <a:pt x="494182" y="446544"/>
                </a:lnTo>
                <a:lnTo>
                  <a:pt x="483019" y="455549"/>
                </a:lnTo>
                <a:lnTo>
                  <a:pt x="470611" y="466356"/>
                </a:lnTo>
                <a:lnTo>
                  <a:pt x="452539" y="482841"/>
                </a:lnTo>
                <a:lnTo>
                  <a:pt x="446125" y="479323"/>
                </a:lnTo>
                <a:lnTo>
                  <a:pt x="410171" y="457466"/>
                </a:lnTo>
                <a:lnTo>
                  <a:pt x="367487" y="421500"/>
                </a:lnTo>
                <a:lnTo>
                  <a:pt x="333248" y="378472"/>
                </a:lnTo>
                <a:lnTo>
                  <a:pt x="313372" y="344538"/>
                </a:lnTo>
                <a:lnTo>
                  <a:pt x="329247" y="327190"/>
                </a:lnTo>
                <a:lnTo>
                  <a:pt x="340791" y="314007"/>
                </a:lnTo>
                <a:lnTo>
                  <a:pt x="347408" y="271792"/>
                </a:lnTo>
                <a:lnTo>
                  <a:pt x="316826" y="241414"/>
                </a:lnTo>
                <a:lnTo>
                  <a:pt x="279958" y="205905"/>
                </a:lnTo>
                <a:lnTo>
                  <a:pt x="262534" y="199656"/>
                </a:lnTo>
                <a:lnTo>
                  <a:pt x="256476" y="200507"/>
                </a:lnTo>
                <a:lnTo>
                  <a:pt x="218744" y="231140"/>
                </a:lnTo>
                <a:lnTo>
                  <a:pt x="201142" y="299948"/>
                </a:lnTo>
                <a:lnTo>
                  <a:pt x="209499" y="347954"/>
                </a:lnTo>
                <a:lnTo>
                  <a:pt x="231876" y="395122"/>
                </a:lnTo>
                <a:lnTo>
                  <a:pt x="264096" y="439889"/>
                </a:lnTo>
                <a:lnTo>
                  <a:pt x="301967" y="480656"/>
                </a:lnTo>
                <a:lnTo>
                  <a:pt x="335648" y="514756"/>
                </a:lnTo>
                <a:lnTo>
                  <a:pt x="372973" y="546112"/>
                </a:lnTo>
                <a:lnTo>
                  <a:pt x="412877" y="571931"/>
                </a:lnTo>
                <a:lnTo>
                  <a:pt x="454329" y="589445"/>
                </a:lnTo>
                <a:lnTo>
                  <a:pt x="496252" y="595884"/>
                </a:lnTo>
                <a:lnTo>
                  <a:pt x="538149" y="590499"/>
                </a:lnTo>
                <a:lnTo>
                  <a:pt x="565048" y="578281"/>
                </a:lnTo>
                <a:lnTo>
                  <a:pt x="582218" y="561619"/>
                </a:lnTo>
                <a:lnTo>
                  <a:pt x="594931" y="542912"/>
                </a:lnTo>
                <a:lnTo>
                  <a:pt x="595680" y="540562"/>
                </a:lnTo>
                <a:lnTo>
                  <a:pt x="596544" y="534504"/>
                </a:lnTo>
                <a:close/>
              </a:path>
              <a:path w="800100" h="800100">
                <a:moveTo>
                  <a:pt x="799896" y="399935"/>
                </a:moveTo>
                <a:lnTo>
                  <a:pt x="797191" y="353364"/>
                </a:lnTo>
                <a:lnTo>
                  <a:pt x="789317" y="308343"/>
                </a:lnTo>
                <a:lnTo>
                  <a:pt x="776541" y="265188"/>
                </a:lnTo>
                <a:lnTo>
                  <a:pt x="760450" y="227215"/>
                </a:lnTo>
                <a:lnTo>
                  <a:pt x="760450" y="399935"/>
                </a:lnTo>
                <a:lnTo>
                  <a:pt x="757148" y="448792"/>
                </a:lnTo>
                <a:lnTo>
                  <a:pt x="747547" y="495668"/>
                </a:lnTo>
                <a:lnTo>
                  <a:pt x="732066" y="540131"/>
                </a:lnTo>
                <a:lnTo>
                  <a:pt x="711149" y="581748"/>
                </a:lnTo>
                <a:lnTo>
                  <a:pt x="685228" y="620102"/>
                </a:lnTo>
                <a:lnTo>
                  <a:pt x="654735" y="654735"/>
                </a:lnTo>
                <a:lnTo>
                  <a:pt x="620090" y="685228"/>
                </a:lnTo>
                <a:lnTo>
                  <a:pt x="581748" y="711149"/>
                </a:lnTo>
                <a:lnTo>
                  <a:pt x="540131" y="732066"/>
                </a:lnTo>
                <a:lnTo>
                  <a:pt x="495655" y="747547"/>
                </a:lnTo>
                <a:lnTo>
                  <a:pt x="448792" y="757148"/>
                </a:lnTo>
                <a:lnTo>
                  <a:pt x="399935" y="760437"/>
                </a:lnTo>
                <a:lnTo>
                  <a:pt x="351091" y="757148"/>
                </a:lnTo>
                <a:lnTo>
                  <a:pt x="304215" y="747547"/>
                </a:lnTo>
                <a:lnTo>
                  <a:pt x="259753" y="732066"/>
                </a:lnTo>
                <a:lnTo>
                  <a:pt x="218135" y="711149"/>
                </a:lnTo>
                <a:lnTo>
                  <a:pt x="179781" y="685228"/>
                </a:lnTo>
                <a:lnTo>
                  <a:pt x="145148" y="654735"/>
                </a:lnTo>
                <a:lnTo>
                  <a:pt x="114655" y="620102"/>
                </a:lnTo>
                <a:lnTo>
                  <a:pt x="88734" y="581748"/>
                </a:lnTo>
                <a:lnTo>
                  <a:pt x="67818" y="540131"/>
                </a:lnTo>
                <a:lnTo>
                  <a:pt x="52336" y="495668"/>
                </a:lnTo>
                <a:lnTo>
                  <a:pt x="42735" y="448792"/>
                </a:lnTo>
                <a:lnTo>
                  <a:pt x="39446" y="399935"/>
                </a:lnTo>
                <a:lnTo>
                  <a:pt x="42735" y="351091"/>
                </a:lnTo>
                <a:lnTo>
                  <a:pt x="52336" y="304215"/>
                </a:lnTo>
                <a:lnTo>
                  <a:pt x="67818" y="259753"/>
                </a:lnTo>
                <a:lnTo>
                  <a:pt x="88734" y="218135"/>
                </a:lnTo>
                <a:lnTo>
                  <a:pt x="114655" y="179781"/>
                </a:lnTo>
                <a:lnTo>
                  <a:pt x="145148" y="145148"/>
                </a:lnTo>
                <a:lnTo>
                  <a:pt x="179781" y="114655"/>
                </a:lnTo>
                <a:lnTo>
                  <a:pt x="218135" y="88734"/>
                </a:lnTo>
                <a:lnTo>
                  <a:pt x="259753" y="67818"/>
                </a:lnTo>
                <a:lnTo>
                  <a:pt x="304215" y="52336"/>
                </a:lnTo>
                <a:lnTo>
                  <a:pt x="351091" y="42735"/>
                </a:lnTo>
                <a:lnTo>
                  <a:pt x="399935" y="39446"/>
                </a:lnTo>
                <a:lnTo>
                  <a:pt x="448792" y="42735"/>
                </a:lnTo>
                <a:lnTo>
                  <a:pt x="495655" y="52336"/>
                </a:lnTo>
                <a:lnTo>
                  <a:pt x="540131" y="67818"/>
                </a:lnTo>
                <a:lnTo>
                  <a:pt x="581748" y="88734"/>
                </a:lnTo>
                <a:lnTo>
                  <a:pt x="620090" y="114655"/>
                </a:lnTo>
                <a:lnTo>
                  <a:pt x="654735" y="145148"/>
                </a:lnTo>
                <a:lnTo>
                  <a:pt x="685228" y="179781"/>
                </a:lnTo>
                <a:lnTo>
                  <a:pt x="711149" y="218135"/>
                </a:lnTo>
                <a:lnTo>
                  <a:pt x="732066" y="259753"/>
                </a:lnTo>
                <a:lnTo>
                  <a:pt x="747547" y="304215"/>
                </a:lnTo>
                <a:lnTo>
                  <a:pt x="757148" y="351091"/>
                </a:lnTo>
                <a:lnTo>
                  <a:pt x="760450" y="399935"/>
                </a:lnTo>
                <a:lnTo>
                  <a:pt x="760450" y="227215"/>
                </a:lnTo>
                <a:lnTo>
                  <a:pt x="737539" y="185686"/>
                </a:lnTo>
                <a:lnTo>
                  <a:pt x="711911" y="149936"/>
                </a:lnTo>
                <a:lnTo>
                  <a:pt x="682612" y="117271"/>
                </a:lnTo>
                <a:lnTo>
                  <a:pt x="649935" y="87972"/>
                </a:lnTo>
                <a:lnTo>
                  <a:pt x="614197" y="62344"/>
                </a:lnTo>
                <a:lnTo>
                  <a:pt x="575665" y="40703"/>
                </a:lnTo>
                <a:lnTo>
                  <a:pt x="572681" y="39446"/>
                </a:lnTo>
                <a:lnTo>
                  <a:pt x="534682" y="23342"/>
                </a:lnTo>
                <a:lnTo>
                  <a:pt x="491528" y="10579"/>
                </a:lnTo>
                <a:lnTo>
                  <a:pt x="446519" y="2692"/>
                </a:lnTo>
                <a:lnTo>
                  <a:pt x="399935" y="0"/>
                </a:lnTo>
                <a:lnTo>
                  <a:pt x="353364" y="2692"/>
                </a:lnTo>
                <a:lnTo>
                  <a:pt x="308343" y="10579"/>
                </a:lnTo>
                <a:lnTo>
                  <a:pt x="265188" y="23342"/>
                </a:lnTo>
                <a:lnTo>
                  <a:pt x="224205" y="40703"/>
                </a:lnTo>
                <a:lnTo>
                  <a:pt x="185686" y="62344"/>
                </a:lnTo>
                <a:lnTo>
                  <a:pt x="149948" y="87972"/>
                </a:lnTo>
                <a:lnTo>
                  <a:pt x="117271" y="117271"/>
                </a:lnTo>
                <a:lnTo>
                  <a:pt x="87972" y="149936"/>
                </a:lnTo>
                <a:lnTo>
                  <a:pt x="62344" y="185686"/>
                </a:lnTo>
                <a:lnTo>
                  <a:pt x="40703" y="224205"/>
                </a:lnTo>
                <a:lnTo>
                  <a:pt x="23355" y="265188"/>
                </a:lnTo>
                <a:lnTo>
                  <a:pt x="10579" y="308343"/>
                </a:lnTo>
                <a:lnTo>
                  <a:pt x="2692" y="353364"/>
                </a:lnTo>
                <a:lnTo>
                  <a:pt x="0" y="399935"/>
                </a:lnTo>
                <a:lnTo>
                  <a:pt x="2692" y="446519"/>
                </a:lnTo>
                <a:lnTo>
                  <a:pt x="10579" y="491528"/>
                </a:lnTo>
                <a:lnTo>
                  <a:pt x="23355" y="534682"/>
                </a:lnTo>
                <a:lnTo>
                  <a:pt x="40703" y="575678"/>
                </a:lnTo>
                <a:lnTo>
                  <a:pt x="62344" y="614197"/>
                </a:lnTo>
                <a:lnTo>
                  <a:pt x="87972" y="649935"/>
                </a:lnTo>
                <a:lnTo>
                  <a:pt x="117271" y="682612"/>
                </a:lnTo>
                <a:lnTo>
                  <a:pt x="149948" y="711911"/>
                </a:lnTo>
                <a:lnTo>
                  <a:pt x="185686" y="737539"/>
                </a:lnTo>
                <a:lnTo>
                  <a:pt x="224205" y="759180"/>
                </a:lnTo>
                <a:lnTo>
                  <a:pt x="265188" y="776541"/>
                </a:lnTo>
                <a:lnTo>
                  <a:pt x="308343" y="789305"/>
                </a:lnTo>
                <a:lnTo>
                  <a:pt x="353364" y="797191"/>
                </a:lnTo>
                <a:lnTo>
                  <a:pt x="399935" y="799884"/>
                </a:lnTo>
                <a:lnTo>
                  <a:pt x="446519" y="797191"/>
                </a:lnTo>
                <a:lnTo>
                  <a:pt x="491528" y="789305"/>
                </a:lnTo>
                <a:lnTo>
                  <a:pt x="534682" y="776541"/>
                </a:lnTo>
                <a:lnTo>
                  <a:pt x="572681" y="760437"/>
                </a:lnTo>
                <a:lnTo>
                  <a:pt x="575665" y="759180"/>
                </a:lnTo>
                <a:lnTo>
                  <a:pt x="614197" y="737539"/>
                </a:lnTo>
                <a:lnTo>
                  <a:pt x="649935" y="711911"/>
                </a:lnTo>
                <a:lnTo>
                  <a:pt x="682612" y="682612"/>
                </a:lnTo>
                <a:lnTo>
                  <a:pt x="711911" y="649935"/>
                </a:lnTo>
                <a:lnTo>
                  <a:pt x="737539" y="614197"/>
                </a:lnTo>
                <a:lnTo>
                  <a:pt x="759180" y="575678"/>
                </a:lnTo>
                <a:lnTo>
                  <a:pt x="776541" y="534682"/>
                </a:lnTo>
                <a:lnTo>
                  <a:pt x="789317" y="491528"/>
                </a:lnTo>
                <a:lnTo>
                  <a:pt x="797191" y="446519"/>
                </a:lnTo>
                <a:lnTo>
                  <a:pt x="799896" y="399935"/>
                </a:lnTo>
                <a:close/>
              </a:path>
            </a:pathLst>
          </a:custGeom>
          <a:solidFill>
            <a:srgbClr val="FFFFFF"/>
          </a:solidFill>
        </p:spPr>
        <p:txBody>
          <a:bodyPr wrap="square" lIns="0" tIns="0" rIns="0" bIns="0" rtlCol="0"/>
          <a:lstStyle/>
          <a:p>
            <a:endParaRPr/>
          </a:p>
        </p:txBody>
      </p:sp>
      <p:sp>
        <p:nvSpPr>
          <p:cNvPr id="41" name="object 6">
            <a:extLst>
              <a:ext uri="{FF2B5EF4-FFF2-40B4-BE49-F238E27FC236}">
                <a16:creationId xmlns:a16="http://schemas.microsoft.com/office/drawing/2014/main" id="{3FDEC1E3-42D2-7194-1800-7197FBA05A37}"/>
              </a:ext>
            </a:extLst>
          </p:cNvPr>
          <p:cNvSpPr/>
          <p:nvPr/>
        </p:nvSpPr>
        <p:spPr>
          <a:xfrm>
            <a:off x="4562542" y="4745078"/>
            <a:ext cx="798830" cy="800100"/>
          </a:xfrm>
          <a:custGeom>
            <a:avLst/>
            <a:gdLst/>
            <a:ahLst/>
            <a:cxnLst/>
            <a:rect l="l" t="t" r="r" b="b"/>
            <a:pathLst>
              <a:path w="798829" h="800100">
                <a:moveTo>
                  <a:pt x="399142" y="799632"/>
                </a:moveTo>
                <a:lnTo>
                  <a:pt x="352600" y="796947"/>
                </a:lnTo>
                <a:lnTo>
                  <a:pt x="307633" y="789092"/>
                </a:lnTo>
                <a:lnTo>
                  <a:pt x="264541" y="776366"/>
                </a:lnTo>
                <a:lnTo>
                  <a:pt x="223624" y="759069"/>
                </a:lnTo>
                <a:lnTo>
                  <a:pt x="185181" y="737499"/>
                </a:lnTo>
                <a:lnTo>
                  <a:pt x="149513" y="711956"/>
                </a:lnTo>
                <a:lnTo>
                  <a:pt x="116918" y="682740"/>
                </a:lnTo>
                <a:lnTo>
                  <a:pt x="87697" y="650148"/>
                </a:lnTo>
                <a:lnTo>
                  <a:pt x="62149" y="614481"/>
                </a:lnTo>
                <a:lnTo>
                  <a:pt x="40575" y="576038"/>
                </a:lnTo>
                <a:lnTo>
                  <a:pt x="23273" y="535118"/>
                </a:lnTo>
                <a:lnTo>
                  <a:pt x="10543" y="492021"/>
                </a:lnTo>
                <a:lnTo>
                  <a:pt x="2685" y="447044"/>
                </a:lnTo>
                <a:lnTo>
                  <a:pt x="0" y="400489"/>
                </a:lnTo>
                <a:lnTo>
                  <a:pt x="2854" y="351182"/>
                </a:lnTo>
                <a:lnTo>
                  <a:pt x="11511" y="303628"/>
                </a:lnTo>
                <a:lnTo>
                  <a:pt x="25617" y="258189"/>
                </a:lnTo>
                <a:lnTo>
                  <a:pt x="44819" y="215230"/>
                </a:lnTo>
                <a:lnTo>
                  <a:pt x="68765" y="175113"/>
                </a:lnTo>
                <a:lnTo>
                  <a:pt x="97103" y="138203"/>
                </a:lnTo>
                <a:lnTo>
                  <a:pt x="129478" y="104863"/>
                </a:lnTo>
                <a:lnTo>
                  <a:pt x="165540" y="75456"/>
                </a:lnTo>
                <a:lnTo>
                  <a:pt x="204935" y="50345"/>
                </a:lnTo>
                <a:lnTo>
                  <a:pt x="247311" y="29895"/>
                </a:lnTo>
                <a:lnTo>
                  <a:pt x="292315" y="14469"/>
                </a:lnTo>
                <a:lnTo>
                  <a:pt x="339594" y="4430"/>
                </a:lnTo>
                <a:lnTo>
                  <a:pt x="388795" y="141"/>
                </a:lnTo>
                <a:lnTo>
                  <a:pt x="396591" y="0"/>
                </a:lnTo>
                <a:lnTo>
                  <a:pt x="400489" y="0"/>
                </a:lnTo>
                <a:lnTo>
                  <a:pt x="447036" y="2849"/>
                </a:lnTo>
                <a:lnTo>
                  <a:pt x="491987" y="10863"/>
                </a:lnTo>
                <a:lnTo>
                  <a:pt x="535044" y="23741"/>
                </a:lnTo>
                <a:lnTo>
                  <a:pt x="575908" y="41183"/>
                </a:lnTo>
                <a:lnTo>
                  <a:pt x="579027" y="42947"/>
                </a:lnTo>
                <a:lnTo>
                  <a:pt x="337272" y="42947"/>
                </a:lnTo>
                <a:lnTo>
                  <a:pt x="286366" y="55591"/>
                </a:lnTo>
                <a:lnTo>
                  <a:pt x="238423" y="75151"/>
                </a:lnTo>
                <a:lnTo>
                  <a:pt x="194063" y="101133"/>
                </a:lnTo>
                <a:lnTo>
                  <a:pt x="153905" y="133042"/>
                </a:lnTo>
                <a:lnTo>
                  <a:pt x="118570" y="170384"/>
                </a:lnTo>
                <a:lnTo>
                  <a:pt x="88677" y="212663"/>
                </a:lnTo>
                <a:lnTo>
                  <a:pt x="64846" y="259386"/>
                </a:lnTo>
                <a:lnTo>
                  <a:pt x="772797" y="259386"/>
                </a:lnTo>
                <a:lnTo>
                  <a:pt x="775488" y="265813"/>
                </a:lnTo>
                <a:lnTo>
                  <a:pt x="784195" y="295671"/>
                </a:lnTo>
                <a:lnTo>
                  <a:pt x="51806" y="295671"/>
                </a:lnTo>
                <a:lnTo>
                  <a:pt x="40165" y="347672"/>
                </a:lnTo>
                <a:lnTo>
                  <a:pt x="36285" y="400515"/>
                </a:lnTo>
                <a:lnTo>
                  <a:pt x="40165" y="453346"/>
                </a:lnTo>
                <a:lnTo>
                  <a:pt x="51806" y="505306"/>
                </a:lnTo>
                <a:lnTo>
                  <a:pt x="783823" y="505306"/>
                </a:lnTo>
                <a:lnTo>
                  <a:pt x="775020" y="535118"/>
                </a:lnTo>
                <a:lnTo>
                  <a:pt x="772283" y="541592"/>
                </a:lnTo>
                <a:lnTo>
                  <a:pt x="64846" y="541592"/>
                </a:lnTo>
                <a:lnTo>
                  <a:pt x="88677" y="588337"/>
                </a:lnTo>
                <a:lnTo>
                  <a:pt x="118570" y="630627"/>
                </a:lnTo>
                <a:lnTo>
                  <a:pt x="153905" y="667971"/>
                </a:lnTo>
                <a:lnTo>
                  <a:pt x="194063" y="699880"/>
                </a:lnTo>
                <a:lnTo>
                  <a:pt x="238423" y="725865"/>
                </a:lnTo>
                <a:lnTo>
                  <a:pt x="286366" y="745435"/>
                </a:lnTo>
                <a:lnTo>
                  <a:pt x="337272" y="758102"/>
                </a:lnTo>
                <a:lnTo>
                  <a:pt x="576416" y="758102"/>
                </a:lnTo>
                <a:lnTo>
                  <a:pt x="574692" y="759069"/>
                </a:lnTo>
                <a:lnTo>
                  <a:pt x="533772" y="776366"/>
                </a:lnTo>
                <a:lnTo>
                  <a:pt x="490674" y="789092"/>
                </a:lnTo>
                <a:lnTo>
                  <a:pt x="445698" y="796947"/>
                </a:lnTo>
                <a:lnTo>
                  <a:pt x="399142" y="799632"/>
                </a:lnTo>
                <a:close/>
              </a:path>
              <a:path w="798829" h="800100">
                <a:moveTo>
                  <a:pt x="293970" y="259386"/>
                </a:moveTo>
                <a:lnTo>
                  <a:pt x="256905" y="259386"/>
                </a:lnTo>
                <a:lnTo>
                  <a:pt x="267400" y="214173"/>
                </a:lnTo>
                <a:lnTo>
                  <a:pt x="280735" y="169789"/>
                </a:lnTo>
                <a:lnTo>
                  <a:pt x="296859" y="126369"/>
                </a:lnTo>
                <a:lnTo>
                  <a:pt x="315722" y="84044"/>
                </a:lnTo>
                <a:lnTo>
                  <a:pt x="337272" y="42947"/>
                </a:lnTo>
                <a:lnTo>
                  <a:pt x="461012" y="42947"/>
                </a:lnTo>
                <a:lnTo>
                  <a:pt x="465515" y="51522"/>
                </a:lnTo>
                <a:lnTo>
                  <a:pt x="398221" y="51522"/>
                </a:lnTo>
                <a:lnTo>
                  <a:pt x="387035" y="53279"/>
                </a:lnTo>
                <a:lnTo>
                  <a:pt x="339735" y="118404"/>
                </a:lnTo>
                <a:lnTo>
                  <a:pt x="321132" y="164242"/>
                </a:lnTo>
                <a:lnTo>
                  <a:pt x="305850" y="211302"/>
                </a:lnTo>
                <a:lnTo>
                  <a:pt x="293970" y="259386"/>
                </a:lnTo>
                <a:close/>
              </a:path>
              <a:path w="798829" h="800100">
                <a:moveTo>
                  <a:pt x="772797" y="259386"/>
                </a:moveTo>
                <a:lnTo>
                  <a:pt x="733439" y="259386"/>
                </a:lnTo>
                <a:lnTo>
                  <a:pt x="709604" y="212663"/>
                </a:lnTo>
                <a:lnTo>
                  <a:pt x="679703" y="170384"/>
                </a:lnTo>
                <a:lnTo>
                  <a:pt x="644358" y="133042"/>
                </a:lnTo>
                <a:lnTo>
                  <a:pt x="604192" y="101133"/>
                </a:lnTo>
                <a:lnTo>
                  <a:pt x="559831" y="75151"/>
                </a:lnTo>
                <a:lnTo>
                  <a:pt x="511896" y="55591"/>
                </a:lnTo>
                <a:lnTo>
                  <a:pt x="461012" y="42947"/>
                </a:lnTo>
                <a:lnTo>
                  <a:pt x="579027" y="42947"/>
                </a:lnTo>
                <a:lnTo>
                  <a:pt x="614281" y="62887"/>
                </a:lnTo>
                <a:lnTo>
                  <a:pt x="649864" y="88554"/>
                </a:lnTo>
                <a:lnTo>
                  <a:pt x="682359" y="117884"/>
                </a:lnTo>
                <a:lnTo>
                  <a:pt x="711467" y="150575"/>
                </a:lnTo>
                <a:lnTo>
                  <a:pt x="736891" y="186327"/>
                </a:lnTo>
                <a:lnTo>
                  <a:pt x="758330" y="224840"/>
                </a:lnTo>
                <a:lnTo>
                  <a:pt x="772797" y="259386"/>
                </a:lnTo>
                <a:close/>
              </a:path>
              <a:path w="798829" h="800100">
                <a:moveTo>
                  <a:pt x="541380" y="259386"/>
                </a:moveTo>
                <a:lnTo>
                  <a:pt x="504314" y="259386"/>
                </a:lnTo>
                <a:lnTo>
                  <a:pt x="492435" y="211302"/>
                </a:lnTo>
                <a:lnTo>
                  <a:pt x="477153" y="164242"/>
                </a:lnTo>
                <a:lnTo>
                  <a:pt x="458550" y="118404"/>
                </a:lnTo>
                <a:lnTo>
                  <a:pt x="436704" y="73988"/>
                </a:lnTo>
                <a:lnTo>
                  <a:pt x="398221" y="51522"/>
                </a:lnTo>
                <a:lnTo>
                  <a:pt x="465515" y="51522"/>
                </a:lnTo>
                <a:lnTo>
                  <a:pt x="482590" y="84044"/>
                </a:lnTo>
                <a:lnTo>
                  <a:pt x="501456" y="126369"/>
                </a:lnTo>
                <a:lnTo>
                  <a:pt x="517570" y="169789"/>
                </a:lnTo>
                <a:lnTo>
                  <a:pt x="530892" y="214173"/>
                </a:lnTo>
                <a:lnTo>
                  <a:pt x="541380" y="259386"/>
                </a:lnTo>
                <a:close/>
              </a:path>
              <a:path w="798829" h="800100">
                <a:moveTo>
                  <a:pt x="287450" y="505306"/>
                </a:moveTo>
                <a:lnTo>
                  <a:pt x="250739" y="505306"/>
                </a:lnTo>
                <a:lnTo>
                  <a:pt x="244999" y="453017"/>
                </a:lnTo>
                <a:lnTo>
                  <a:pt x="243086" y="400489"/>
                </a:lnTo>
                <a:lnTo>
                  <a:pt x="244999" y="347990"/>
                </a:lnTo>
                <a:lnTo>
                  <a:pt x="250739" y="295671"/>
                </a:lnTo>
                <a:lnTo>
                  <a:pt x="287450" y="295671"/>
                </a:lnTo>
                <a:lnTo>
                  <a:pt x="281430" y="347990"/>
                </a:lnTo>
                <a:lnTo>
                  <a:pt x="279425" y="400515"/>
                </a:lnTo>
                <a:lnTo>
                  <a:pt x="281431" y="453017"/>
                </a:lnTo>
                <a:lnTo>
                  <a:pt x="287450" y="505306"/>
                </a:lnTo>
                <a:close/>
              </a:path>
              <a:path w="798829" h="800100">
                <a:moveTo>
                  <a:pt x="547545" y="505306"/>
                </a:moveTo>
                <a:lnTo>
                  <a:pt x="510905" y="505306"/>
                </a:lnTo>
                <a:lnTo>
                  <a:pt x="516925" y="453017"/>
                </a:lnTo>
                <a:lnTo>
                  <a:pt x="518931" y="400489"/>
                </a:lnTo>
                <a:lnTo>
                  <a:pt x="516926" y="347990"/>
                </a:lnTo>
                <a:lnTo>
                  <a:pt x="510905" y="295671"/>
                </a:lnTo>
                <a:lnTo>
                  <a:pt x="547545" y="295671"/>
                </a:lnTo>
                <a:lnTo>
                  <a:pt x="553286" y="347990"/>
                </a:lnTo>
                <a:lnTo>
                  <a:pt x="555199" y="400515"/>
                </a:lnTo>
                <a:lnTo>
                  <a:pt x="553286" y="453017"/>
                </a:lnTo>
                <a:lnTo>
                  <a:pt x="547545" y="505306"/>
                </a:lnTo>
                <a:close/>
              </a:path>
              <a:path w="798829" h="800100">
                <a:moveTo>
                  <a:pt x="783823" y="505306"/>
                </a:moveTo>
                <a:lnTo>
                  <a:pt x="746550" y="505306"/>
                </a:lnTo>
                <a:lnTo>
                  <a:pt x="758111" y="453346"/>
                </a:lnTo>
                <a:lnTo>
                  <a:pt x="761962" y="400489"/>
                </a:lnTo>
                <a:lnTo>
                  <a:pt x="758111" y="347672"/>
                </a:lnTo>
                <a:lnTo>
                  <a:pt x="746550" y="295671"/>
                </a:lnTo>
                <a:lnTo>
                  <a:pt x="784195" y="295671"/>
                </a:lnTo>
                <a:lnTo>
                  <a:pt x="788066" y="308946"/>
                </a:lnTo>
                <a:lnTo>
                  <a:pt x="795764" y="353938"/>
                </a:lnTo>
                <a:lnTo>
                  <a:pt x="798284" y="400515"/>
                </a:lnTo>
                <a:lnTo>
                  <a:pt x="795600" y="447044"/>
                </a:lnTo>
                <a:lnTo>
                  <a:pt x="787746" y="492021"/>
                </a:lnTo>
                <a:lnTo>
                  <a:pt x="783823" y="505306"/>
                </a:lnTo>
                <a:close/>
              </a:path>
              <a:path w="798829" h="800100">
                <a:moveTo>
                  <a:pt x="461012" y="758102"/>
                </a:moveTo>
                <a:lnTo>
                  <a:pt x="337272" y="758102"/>
                </a:lnTo>
                <a:lnTo>
                  <a:pt x="315722" y="716997"/>
                </a:lnTo>
                <a:lnTo>
                  <a:pt x="296859" y="674655"/>
                </a:lnTo>
                <a:lnTo>
                  <a:pt x="280735" y="631213"/>
                </a:lnTo>
                <a:lnTo>
                  <a:pt x="267400" y="586813"/>
                </a:lnTo>
                <a:lnTo>
                  <a:pt x="256905" y="541592"/>
                </a:lnTo>
                <a:lnTo>
                  <a:pt x="293970" y="541592"/>
                </a:lnTo>
                <a:lnTo>
                  <a:pt x="305850" y="589707"/>
                </a:lnTo>
                <a:lnTo>
                  <a:pt x="321132" y="636771"/>
                </a:lnTo>
                <a:lnTo>
                  <a:pt x="339797" y="682740"/>
                </a:lnTo>
                <a:lnTo>
                  <a:pt x="361581" y="727060"/>
                </a:lnTo>
                <a:lnTo>
                  <a:pt x="395165" y="749315"/>
                </a:lnTo>
                <a:lnTo>
                  <a:pt x="465625" y="749315"/>
                </a:lnTo>
                <a:lnTo>
                  <a:pt x="461012" y="758102"/>
                </a:lnTo>
                <a:close/>
              </a:path>
              <a:path w="798829" h="800100">
                <a:moveTo>
                  <a:pt x="465625" y="749315"/>
                </a:moveTo>
                <a:lnTo>
                  <a:pt x="395165" y="749315"/>
                </a:lnTo>
                <a:lnTo>
                  <a:pt x="411438" y="747675"/>
                </a:lnTo>
                <a:lnTo>
                  <a:pt x="425905" y="740068"/>
                </a:lnTo>
                <a:lnTo>
                  <a:pt x="458550" y="682613"/>
                </a:lnTo>
                <a:lnTo>
                  <a:pt x="477153" y="636771"/>
                </a:lnTo>
                <a:lnTo>
                  <a:pt x="492435" y="589707"/>
                </a:lnTo>
                <a:lnTo>
                  <a:pt x="504314" y="541592"/>
                </a:lnTo>
                <a:lnTo>
                  <a:pt x="541380" y="541592"/>
                </a:lnTo>
                <a:lnTo>
                  <a:pt x="530892" y="586813"/>
                </a:lnTo>
                <a:lnTo>
                  <a:pt x="517570" y="631213"/>
                </a:lnTo>
                <a:lnTo>
                  <a:pt x="501456" y="674655"/>
                </a:lnTo>
                <a:lnTo>
                  <a:pt x="482590" y="716997"/>
                </a:lnTo>
                <a:lnTo>
                  <a:pt x="465625" y="749315"/>
                </a:lnTo>
                <a:close/>
              </a:path>
              <a:path w="798829" h="800100">
                <a:moveTo>
                  <a:pt x="576416" y="758102"/>
                </a:moveTo>
                <a:lnTo>
                  <a:pt x="461012" y="758102"/>
                </a:lnTo>
                <a:lnTo>
                  <a:pt x="511896" y="745435"/>
                </a:lnTo>
                <a:lnTo>
                  <a:pt x="559831" y="725865"/>
                </a:lnTo>
                <a:lnTo>
                  <a:pt x="604192" y="699880"/>
                </a:lnTo>
                <a:lnTo>
                  <a:pt x="644358" y="667971"/>
                </a:lnTo>
                <a:lnTo>
                  <a:pt x="679703" y="630627"/>
                </a:lnTo>
                <a:lnTo>
                  <a:pt x="709604" y="588337"/>
                </a:lnTo>
                <a:lnTo>
                  <a:pt x="733439" y="541592"/>
                </a:lnTo>
                <a:lnTo>
                  <a:pt x="772283" y="541592"/>
                </a:lnTo>
                <a:lnTo>
                  <a:pt x="736153" y="614481"/>
                </a:lnTo>
                <a:lnTo>
                  <a:pt x="710610" y="650148"/>
                </a:lnTo>
                <a:lnTo>
                  <a:pt x="681393" y="682740"/>
                </a:lnTo>
                <a:lnTo>
                  <a:pt x="648802" y="711956"/>
                </a:lnTo>
                <a:lnTo>
                  <a:pt x="613135" y="737499"/>
                </a:lnTo>
                <a:lnTo>
                  <a:pt x="576416" y="758102"/>
                </a:lnTo>
                <a:close/>
              </a:path>
            </a:pathLst>
          </a:custGeom>
          <a:solidFill>
            <a:srgbClr val="FEFFFD"/>
          </a:solidFill>
        </p:spPr>
        <p:txBody>
          <a:bodyPr wrap="square" lIns="0" tIns="0" rIns="0" bIns="0" rtlCol="0"/>
          <a:lstStyle/>
          <a:p>
            <a:endParaRPr/>
          </a:p>
        </p:txBody>
      </p:sp>
      <p:sp>
        <p:nvSpPr>
          <p:cNvPr id="42" name="object 10">
            <a:extLst>
              <a:ext uri="{FF2B5EF4-FFF2-40B4-BE49-F238E27FC236}">
                <a16:creationId xmlns:a16="http://schemas.microsoft.com/office/drawing/2014/main" id="{0BF21CA1-7AD0-00A6-271B-835128424A8F}"/>
              </a:ext>
            </a:extLst>
          </p:cNvPr>
          <p:cNvSpPr txBox="1">
            <a:spLocks/>
          </p:cNvSpPr>
          <p:nvPr/>
        </p:nvSpPr>
        <p:spPr>
          <a:xfrm>
            <a:off x="5888991" y="4681998"/>
            <a:ext cx="8131809" cy="1594026"/>
          </a:xfrm>
          <a:prstGeom prst="rect">
            <a:avLst/>
          </a:prstGeom>
        </p:spPr>
        <p:txBody>
          <a:bodyPr vert="horz" wrap="square" lIns="0" tIns="11430" rIns="0" bIns="0" rtlCol="0">
            <a:spAutoFit/>
          </a:bodyPr>
          <a:lstStyle>
            <a:lvl1pPr>
              <a:defRPr sz="5800" b="0" i="0">
                <a:solidFill>
                  <a:srgbClr val="D67723"/>
                </a:solidFill>
                <a:latin typeface="Tahoma"/>
                <a:ea typeface="+mj-ea"/>
                <a:cs typeface="Tahoma"/>
              </a:defRPr>
            </a:lvl1pPr>
          </a:lstStyle>
          <a:p>
            <a:pPr marL="12700">
              <a:spcBef>
                <a:spcPts val="90"/>
              </a:spcBef>
            </a:pPr>
            <a:r>
              <a:rPr lang="en-US" sz="5100" kern="0" spc="-50" dirty="0">
                <a:solidFill>
                  <a:srgbClr val="FFFFFF"/>
                </a:solidFill>
                <a:latin typeface="Montserrat" panose="00000500000000000000" pitchFamily="2" charset="0"/>
              </a:rPr>
              <a:t>http://www.viridis-it.com/</a:t>
            </a:r>
          </a:p>
          <a:p>
            <a:pPr marL="12700">
              <a:spcBef>
                <a:spcPts val="90"/>
              </a:spcBef>
            </a:pPr>
            <a:endParaRPr lang="en-US" sz="5100" kern="0" spc="-50" dirty="0">
              <a:solidFill>
                <a:srgbClr val="FFFFFF"/>
              </a:solidFill>
              <a:latin typeface="Montserrat" panose="00000500000000000000" pitchFamily="2" charset="0"/>
            </a:endParaRPr>
          </a:p>
        </p:txBody>
      </p:sp>
      <p:sp>
        <p:nvSpPr>
          <p:cNvPr id="43" name="object 11">
            <a:extLst>
              <a:ext uri="{FF2B5EF4-FFF2-40B4-BE49-F238E27FC236}">
                <a16:creationId xmlns:a16="http://schemas.microsoft.com/office/drawing/2014/main" id="{5326E31B-5EFE-D883-B4BD-27B9FC303C6F}"/>
              </a:ext>
            </a:extLst>
          </p:cNvPr>
          <p:cNvSpPr txBox="1"/>
          <p:nvPr/>
        </p:nvSpPr>
        <p:spPr>
          <a:xfrm>
            <a:off x="14675149" y="9611643"/>
            <a:ext cx="2660015" cy="422275"/>
          </a:xfrm>
          <a:prstGeom prst="rect">
            <a:avLst/>
          </a:prstGeom>
        </p:spPr>
        <p:txBody>
          <a:bodyPr vert="horz" wrap="square" lIns="0" tIns="12700" rIns="0" bIns="0" rtlCol="0">
            <a:spAutoFit/>
          </a:bodyPr>
          <a:lstStyle/>
          <a:p>
            <a:pPr marL="12700">
              <a:lnSpc>
                <a:spcPct val="100000"/>
              </a:lnSpc>
              <a:spcBef>
                <a:spcPts val="100"/>
              </a:spcBef>
            </a:pPr>
            <a:r>
              <a:rPr sz="2600" spc="-85" dirty="0">
                <a:solidFill>
                  <a:srgbClr val="1B2020"/>
                </a:solidFill>
                <a:latin typeface="Tahoma"/>
                <a:cs typeface="Tahoma"/>
              </a:rPr>
              <a:t>36</a:t>
            </a:r>
            <a:r>
              <a:rPr sz="2600" spc="45" dirty="0">
                <a:solidFill>
                  <a:srgbClr val="1B2020"/>
                </a:solidFill>
                <a:latin typeface="Tahoma"/>
                <a:cs typeface="Tahoma"/>
              </a:rPr>
              <a:t>0</a:t>
            </a:r>
            <a:r>
              <a:rPr sz="2600" spc="-235" dirty="0">
                <a:solidFill>
                  <a:srgbClr val="1B2020"/>
                </a:solidFill>
                <a:latin typeface="Tahoma"/>
                <a:cs typeface="Tahoma"/>
              </a:rPr>
              <a:t>°</a:t>
            </a:r>
            <a:r>
              <a:rPr sz="2600" spc="-295" dirty="0">
                <a:solidFill>
                  <a:srgbClr val="1B2020"/>
                </a:solidFill>
                <a:latin typeface="Tahoma"/>
                <a:cs typeface="Tahoma"/>
              </a:rPr>
              <a:t> </a:t>
            </a:r>
            <a:r>
              <a:rPr sz="2600" spc="-165" dirty="0">
                <a:solidFill>
                  <a:srgbClr val="1B2020"/>
                </a:solidFill>
                <a:latin typeface="Tahoma"/>
                <a:cs typeface="Tahoma"/>
              </a:rPr>
              <a:t>D</a:t>
            </a:r>
            <a:r>
              <a:rPr sz="2600" spc="40" dirty="0">
                <a:solidFill>
                  <a:srgbClr val="1B2020"/>
                </a:solidFill>
                <a:latin typeface="Tahoma"/>
                <a:cs typeface="Tahoma"/>
              </a:rPr>
              <a:t>i</a:t>
            </a:r>
            <a:r>
              <a:rPr sz="2600" spc="-55" dirty="0">
                <a:solidFill>
                  <a:srgbClr val="1B2020"/>
                </a:solidFill>
                <a:latin typeface="Tahoma"/>
                <a:cs typeface="Tahoma"/>
              </a:rPr>
              <a:t>g</a:t>
            </a:r>
            <a:r>
              <a:rPr sz="2600" spc="40" dirty="0">
                <a:solidFill>
                  <a:srgbClr val="1B2020"/>
                </a:solidFill>
                <a:latin typeface="Tahoma"/>
                <a:cs typeface="Tahoma"/>
              </a:rPr>
              <a:t>i</a:t>
            </a:r>
            <a:r>
              <a:rPr sz="2600" spc="70" dirty="0">
                <a:solidFill>
                  <a:srgbClr val="1B2020"/>
                </a:solidFill>
                <a:latin typeface="Tahoma"/>
                <a:cs typeface="Tahoma"/>
              </a:rPr>
              <a:t>t</a:t>
            </a:r>
            <a:r>
              <a:rPr sz="2600" spc="-45" dirty="0">
                <a:solidFill>
                  <a:srgbClr val="1B2020"/>
                </a:solidFill>
                <a:latin typeface="Tahoma"/>
                <a:cs typeface="Tahoma"/>
              </a:rPr>
              <a:t>a</a:t>
            </a:r>
            <a:r>
              <a:rPr sz="2600" spc="5" dirty="0">
                <a:solidFill>
                  <a:srgbClr val="1B2020"/>
                </a:solidFill>
                <a:latin typeface="Tahoma"/>
                <a:cs typeface="Tahoma"/>
              </a:rPr>
              <a:t>l</a:t>
            </a:r>
            <a:r>
              <a:rPr sz="2600" spc="-295" dirty="0">
                <a:solidFill>
                  <a:srgbClr val="1B2020"/>
                </a:solidFill>
                <a:latin typeface="Tahoma"/>
                <a:cs typeface="Tahoma"/>
              </a:rPr>
              <a:t> </a:t>
            </a:r>
            <a:r>
              <a:rPr sz="2600" spc="90" dirty="0">
                <a:solidFill>
                  <a:srgbClr val="1B2020"/>
                </a:solidFill>
                <a:latin typeface="Tahoma"/>
                <a:cs typeface="Tahoma"/>
              </a:rPr>
              <a:t>B</a:t>
            </a:r>
            <a:r>
              <a:rPr sz="2600" spc="5" dirty="0">
                <a:solidFill>
                  <a:srgbClr val="1B2020"/>
                </a:solidFill>
                <a:latin typeface="Tahoma"/>
                <a:cs typeface="Tahoma"/>
              </a:rPr>
              <a:t>r</a:t>
            </a:r>
            <a:r>
              <a:rPr sz="2600" spc="40" dirty="0">
                <a:solidFill>
                  <a:srgbClr val="1B2020"/>
                </a:solidFill>
                <a:latin typeface="Tahoma"/>
                <a:cs typeface="Tahoma"/>
              </a:rPr>
              <a:t>i</a:t>
            </a:r>
            <a:r>
              <a:rPr sz="2600" spc="-35" dirty="0">
                <a:solidFill>
                  <a:srgbClr val="1B2020"/>
                </a:solidFill>
                <a:latin typeface="Tahoma"/>
                <a:cs typeface="Tahoma"/>
              </a:rPr>
              <a:t>d</a:t>
            </a:r>
            <a:r>
              <a:rPr sz="2600" spc="-55" dirty="0">
                <a:solidFill>
                  <a:srgbClr val="1B2020"/>
                </a:solidFill>
                <a:latin typeface="Tahoma"/>
                <a:cs typeface="Tahoma"/>
              </a:rPr>
              <a:t>g</a:t>
            </a:r>
            <a:r>
              <a:rPr sz="2600" spc="20" dirty="0">
                <a:solidFill>
                  <a:srgbClr val="1B2020"/>
                </a:solidFill>
                <a:latin typeface="Tahoma"/>
                <a:cs typeface="Tahoma"/>
              </a:rPr>
              <a:t>e</a:t>
            </a:r>
            <a:endParaRPr sz="2600">
              <a:latin typeface="Tahoma"/>
              <a:cs typeface="Tahoma"/>
            </a:endParaRPr>
          </a:p>
        </p:txBody>
      </p:sp>
      <p:pic>
        <p:nvPicPr>
          <p:cNvPr id="44" name="Picture 43">
            <a:extLst>
              <a:ext uri="{FF2B5EF4-FFF2-40B4-BE49-F238E27FC236}">
                <a16:creationId xmlns:a16="http://schemas.microsoft.com/office/drawing/2014/main" id="{6C711B5E-2E2E-3FFF-2E02-5C28E7945C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7099" y="7372819"/>
            <a:ext cx="2476501" cy="2476501"/>
          </a:xfrm>
          <a:prstGeom prst="rect">
            <a:avLst/>
          </a:prstGeom>
        </p:spPr>
      </p:pic>
      <p:pic>
        <p:nvPicPr>
          <p:cNvPr id="45" name="Picture 44">
            <a:extLst>
              <a:ext uri="{FF2B5EF4-FFF2-40B4-BE49-F238E27FC236}">
                <a16:creationId xmlns:a16="http://schemas.microsoft.com/office/drawing/2014/main" id="{48EC9954-8B43-6C5A-B316-3840678F78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
        <p:nvSpPr>
          <p:cNvPr id="46" name="object 10">
            <a:extLst>
              <a:ext uri="{FF2B5EF4-FFF2-40B4-BE49-F238E27FC236}">
                <a16:creationId xmlns:a16="http://schemas.microsoft.com/office/drawing/2014/main" id="{BCED8AE0-CB2F-5F50-21A6-73F8AA292B15}"/>
              </a:ext>
            </a:extLst>
          </p:cNvPr>
          <p:cNvSpPr txBox="1">
            <a:spLocks/>
          </p:cNvSpPr>
          <p:nvPr/>
        </p:nvSpPr>
        <p:spPr>
          <a:xfrm>
            <a:off x="5888991" y="6276024"/>
            <a:ext cx="8131809" cy="1594026"/>
          </a:xfrm>
          <a:prstGeom prst="rect">
            <a:avLst/>
          </a:prstGeom>
        </p:spPr>
        <p:txBody>
          <a:bodyPr vert="horz" wrap="square" lIns="0" tIns="11430" rIns="0" bIns="0" rtlCol="0">
            <a:spAutoFit/>
          </a:bodyPr>
          <a:lstStyle>
            <a:lvl1pPr>
              <a:defRPr sz="5800" b="0" i="0">
                <a:solidFill>
                  <a:srgbClr val="D67723"/>
                </a:solidFill>
                <a:latin typeface="Tahoma"/>
                <a:ea typeface="+mj-ea"/>
                <a:cs typeface="Tahoma"/>
              </a:defRPr>
            </a:lvl1pPr>
          </a:lstStyle>
          <a:p>
            <a:pPr marL="12700">
              <a:spcBef>
                <a:spcPts val="90"/>
              </a:spcBef>
            </a:pPr>
            <a:r>
              <a:rPr lang="en-US" sz="5100" kern="0" spc="-50" dirty="0">
                <a:solidFill>
                  <a:srgbClr val="FFFFFF"/>
                </a:solidFill>
                <a:latin typeface="Montserrat" panose="00000500000000000000" pitchFamily="2" charset="0"/>
              </a:rPr>
              <a:t>+216 123456789</a:t>
            </a:r>
          </a:p>
          <a:p>
            <a:pPr marL="12700">
              <a:spcBef>
                <a:spcPts val="90"/>
              </a:spcBef>
            </a:pPr>
            <a:endParaRPr lang="en-US" sz="5100" kern="0" spc="-50" dirty="0">
              <a:solidFill>
                <a:srgbClr val="FFFFFF"/>
              </a:solidFill>
              <a:latin typeface="Montserrat" panose="00000500000000000000" pitchFamily="2" charset="0"/>
            </a:endParaRPr>
          </a:p>
        </p:txBody>
      </p:sp>
      <p:pic>
        <p:nvPicPr>
          <p:cNvPr id="48" name="Picture 47">
            <a:extLst>
              <a:ext uri="{FF2B5EF4-FFF2-40B4-BE49-F238E27FC236}">
                <a16:creationId xmlns:a16="http://schemas.microsoft.com/office/drawing/2014/main" id="{8832E1DD-6925-6D46-00C4-DC92D22FD7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5565" y="2208707"/>
            <a:ext cx="15042880" cy="19431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DE2AD8B-BF97-61A0-8359-B02E2862AB9D}"/>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44D656BB-8095-423A-AEA6-7CBB55D6F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1" name="object 3">
            <a:extLst>
              <a:ext uri="{FF2B5EF4-FFF2-40B4-BE49-F238E27FC236}">
                <a16:creationId xmlns:a16="http://schemas.microsoft.com/office/drawing/2014/main" id="{FD4EFD27-197C-BCEC-CE3F-ADA01E09BA62}"/>
              </a:ext>
            </a:extLst>
          </p:cNvPr>
          <p:cNvSpPr txBox="1">
            <a:spLocks/>
          </p:cNvSpPr>
          <p:nvPr/>
        </p:nvSpPr>
        <p:spPr>
          <a:xfrm>
            <a:off x="2209800" y="7788104"/>
            <a:ext cx="13868400" cy="1194558"/>
          </a:xfrm>
          <a:prstGeom prst="rect">
            <a:avLst/>
          </a:prstGeom>
        </p:spPr>
        <p:txBody>
          <a:bodyPr vert="horz" wrap="square" lIns="0" tIns="17145" rIns="0" bIns="0" rtlCol="0">
            <a:spAutoFit/>
          </a:bodyPr>
          <a:lstStyle>
            <a:lvl1pPr>
              <a:defRPr sz="5800" b="0" i="0">
                <a:solidFill>
                  <a:srgbClr val="D67723"/>
                </a:solidFill>
                <a:latin typeface="Tahoma"/>
                <a:ea typeface="+mj-ea"/>
                <a:cs typeface="Tahoma"/>
              </a:defRPr>
            </a:lvl1pPr>
          </a:lstStyle>
          <a:p>
            <a:pPr marL="12700">
              <a:spcBef>
                <a:spcPts val="135"/>
              </a:spcBef>
            </a:pPr>
            <a:r>
              <a:rPr lang="en-US" sz="7650" kern="0" spc="-75" dirty="0">
                <a:solidFill>
                  <a:srgbClr val="FFFFFF"/>
                </a:solidFill>
                <a:latin typeface="Montserrat" panose="00000500000000000000" pitchFamily="2" charset="0"/>
              </a:rPr>
              <a:t>M</a:t>
            </a:r>
            <a:r>
              <a:rPr lang="en-US" sz="7650" kern="0" spc="70" dirty="0">
                <a:solidFill>
                  <a:srgbClr val="FFFFFF"/>
                </a:solidFill>
                <a:latin typeface="Montserrat" panose="00000500000000000000" pitchFamily="2" charset="0"/>
              </a:rPr>
              <a:t>e</a:t>
            </a:r>
            <a:r>
              <a:rPr lang="en-US" sz="7650" kern="0" spc="35" dirty="0">
                <a:solidFill>
                  <a:srgbClr val="FFFFFF"/>
                </a:solidFill>
                <a:latin typeface="Montserrat" panose="00000500000000000000" pitchFamily="2" charset="0"/>
              </a:rPr>
              <a:t>r</a:t>
            </a:r>
            <a:r>
              <a:rPr lang="en-US" sz="7650" kern="0" spc="459" dirty="0">
                <a:solidFill>
                  <a:srgbClr val="FFFFFF"/>
                </a:solidFill>
                <a:latin typeface="Montserrat" panose="00000500000000000000" pitchFamily="2" charset="0"/>
              </a:rPr>
              <a:t>c</a:t>
            </a:r>
            <a:r>
              <a:rPr lang="en-US" sz="7650" kern="0" spc="130" dirty="0">
                <a:solidFill>
                  <a:srgbClr val="FFFFFF"/>
                </a:solidFill>
                <a:latin typeface="Montserrat" panose="00000500000000000000" pitchFamily="2" charset="0"/>
              </a:rPr>
              <a:t>i</a:t>
            </a:r>
            <a:r>
              <a:rPr lang="en-US" sz="7650" kern="0" spc="-855" dirty="0">
                <a:solidFill>
                  <a:srgbClr val="FFFFFF"/>
                </a:solidFill>
                <a:latin typeface="Montserrat" panose="00000500000000000000" pitchFamily="2" charset="0"/>
              </a:rPr>
              <a:t> </a:t>
            </a:r>
            <a:r>
              <a:rPr lang="en-US" sz="7650" kern="0" spc="-25" dirty="0">
                <a:solidFill>
                  <a:srgbClr val="FFFFFF"/>
                </a:solidFill>
                <a:latin typeface="Montserrat" panose="00000500000000000000" pitchFamily="2" charset="0"/>
              </a:rPr>
              <a:t>P</a:t>
            </a:r>
            <a:r>
              <a:rPr lang="en-US" sz="7650" kern="0" spc="35" dirty="0">
                <a:solidFill>
                  <a:srgbClr val="FFFFFF"/>
                </a:solidFill>
                <a:latin typeface="Montserrat" panose="00000500000000000000" pitchFamily="2" charset="0"/>
              </a:rPr>
              <a:t>o</a:t>
            </a:r>
            <a:r>
              <a:rPr lang="en-US" sz="7650" kern="0" spc="-155" dirty="0">
                <a:solidFill>
                  <a:srgbClr val="FFFFFF"/>
                </a:solidFill>
                <a:latin typeface="Montserrat" panose="00000500000000000000" pitchFamily="2" charset="0"/>
              </a:rPr>
              <a:t>u</a:t>
            </a:r>
            <a:r>
              <a:rPr lang="en-US" sz="7650" kern="0" spc="40" dirty="0">
                <a:solidFill>
                  <a:srgbClr val="FFFFFF"/>
                </a:solidFill>
                <a:latin typeface="Montserrat" panose="00000500000000000000" pitchFamily="2" charset="0"/>
              </a:rPr>
              <a:t>r</a:t>
            </a:r>
            <a:r>
              <a:rPr lang="en-US" sz="7650" kern="0" spc="-855" dirty="0">
                <a:solidFill>
                  <a:srgbClr val="FFFFFF"/>
                </a:solidFill>
                <a:latin typeface="Montserrat" panose="00000500000000000000" pitchFamily="2" charset="0"/>
              </a:rPr>
              <a:t> </a:t>
            </a:r>
            <a:r>
              <a:rPr lang="en-US" sz="7650" kern="0" spc="-165" dirty="0" err="1">
                <a:solidFill>
                  <a:srgbClr val="FFFFFF"/>
                </a:solidFill>
                <a:latin typeface="Montserrat" panose="00000500000000000000" pitchFamily="2" charset="0"/>
              </a:rPr>
              <a:t>V</a:t>
            </a:r>
            <a:r>
              <a:rPr lang="en-US" sz="7650" kern="0" spc="35" dirty="0" err="1">
                <a:solidFill>
                  <a:srgbClr val="FFFFFF"/>
                </a:solidFill>
                <a:latin typeface="Montserrat" panose="00000500000000000000" pitchFamily="2" charset="0"/>
              </a:rPr>
              <a:t>o</a:t>
            </a:r>
            <a:r>
              <a:rPr lang="en-US" sz="7650" kern="0" spc="229" dirty="0" err="1">
                <a:solidFill>
                  <a:srgbClr val="FFFFFF"/>
                </a:solidFill>
                <a:latin typeface="Montserrat" panose="00000500000000000000" pitchFamily="2" charset="0"/>
              </a:rPr>
              <a:t>t</a:t>
            </a:r>
            <a:r>
              <a:rPr lang="en-US" sz="7650" kern="0" spc="35" dirty="0" err="1">
                <a:solidFill>
                  <a:srgbClr val="FFFFFF"/>
                </a:solidFill>
                <a:latin typeface="Montserrat" panose="00000500000000000000" pitchFamily="2" charset="0"/>
              </a:rPr>
              <a:t>r</a:t>
            </a:r>
            <a:r>
              <a:rPr lang="en-US" sz="7650" kern="0" spc="75" dirty="0" err="1">
                <a:solidFill>
                  <a:srgbClr val="FFFFFF"/>
                </a:solidFill>
                <a:latin typeface="Montserrat" panose="00000500000000000000" pitchFamily="2" charset="0"/>
              </a:rPr>
              <a:t>e</a:t>
            </a:r>
            <a:r>
              <a:rPr lang="en-US" sz="7650" kern="0" spc="-855" dirty="0">
                <a:solidFill>
                  <a:srgbClr val="FFFFFF"/>
                </a:solidFill>
                <a:latin typeface="Montserrat" panose="00000500000000000000" pitchFamily="2" charset="0"/>
              </a:rPr>
              <a:t> </a:t>
            </a:r>
            <a:r>
              <a:rPr lang="en-US" sz="7650" kern="0" spc="459" dirty="0" err="1">
                <a:solidFill>
                  <a:srgbClr val="FFFFFF"/>
                </a:solidFill>
                <a:latin typeface="Montserrat" panose="00000500000000000000" pitchFamily="2" charset="0"/>
              </a:rPr>
              <a:t>C</a:t>
            </a:r>
            <a:r>
              <a:rPr lang="en-US" sz="7650" kern="0" spc="35" dirty="0" err="1">
                <a:solidFill>
                  <a:srgbClr val="FFFFFF"/>
                </a:solidFill>
                <a:latin typeface="Montserrat" panose="00000500000000000000" pitchFamily="2" charset="0"/>
              </a:rPr>
              <a:t>o</a:t>
            </a:r>
            <a:r>
              <a:rPr lang="en-US" sz="7650" kern="0" spc="-130" dirty="0" err="1">
                <a:solidFill>
                  <a:srgbClr val="FFFFFF"/>
                </a:solidFill>
                <a:latin typeface="Montserrat" panose="00000500000000000000" pitchFamily="2" charset="0"/>
              </a:rPr>
              <a:t>n</a:t>
            </a:r>
            <a:r>
              <a:rPr lang="en-US" sz="7650" kern="0" spc="295" dirty="0" err="1">
                <a:solidFill>
                  <a:srgbClr val="FFFFFF"/>
                </a:solidFill>
                <a:latin typeface="Montserrat" panose="00000500000000000000" pitchFamily="2" charset="0"/>
              </a:rPr>
              <a:t>f</a:t>
            </a:r>
            <a:r>
              <a:rPr lang="en-US" sz="7650" kern="0" spc="125" dirty="0" err="1">
                <a:solidFill>
                  <a:srgbClr val="FFFFFF"/>
                </a:solidFill>
                <a:latin typeface="Montserrat" panose="00000500000000000000" pitchFamily="2" charset="0"/>
              </a:rPr>
              <a:t>i</a:t>
            </a:r>
            <a:r>
              <a:rPr lang="en-US" sz="7650" kern="0" spc="-95" dirty="0" err="1">
                <a:solidFill>
                  <a:srgbClr val="FFFFFF"/>
                </a:solidFill>
                <a:latin typeface="Montserrat" panose="00000500000000000000" pitchFamily="2" charset="0"/>
              </a:rPr>
              <a:t>a</a:t>
            </a:r>
            <a:r>
              <a:rPr lang="en-US" sz="7650" kern="0" spc="-130" dirty="0" err="1">
                <a:solidFill>
                  <a:srgbClr val="FFFFFF"/>
                </a:solidFill>
                <a:latin typeface="Montserrat" panose="00000500000000000000" pitchFamily="2" charset="0"/>
              </a:rPr>
              <a:t>n</a:t>
            </a:r>
            <a:r>
              <a:rPr lang="en-US" sz="7650" kern="0" spc="459" dirty="0" err="1">
                <a:solidFill>
                  <a:srgbClr val="FFFFFF"/>
                </a:solidFill>
                <a:latin typeface="Montserrat" panose="00000500000000000000" pitchFamily="2" charset="0"/>
              </a:rPr>
              <a:t>c</a:t>
            </a:r>
            <a:r>
              <a:rPr lang="en-US" sz="7650" kern="0" spc="75" dirty="0" err="1">
                <a:solidFill>
                  <a:srgbClr val="FFFFFF"/>
                </a:solidFill>
                <a:latin typeface="Montserrat" panose="00000500000000000000" pitchFamily="2" charset="0"/>
              </a:rPr>
              <a:t>e</a:t>
            </a:r>
            <a:endParaRPr lang="en-US" sz="7650" kern="0" dirty="0">
              <a:latin typeface="Montserrat" panose="00000500000000000000" pitchFamily="2" charset="0"/>
            </a:endParaRPr>
          </a:p>
        </p:txBody>
      </p:sp>
      <p:pic>
        <p:nvPicPr>
          <p:cNvPr id="17" name="Picture 16">
            <a:extLst>
              <a:ext uri="{FF2B5EF4-FFF2-40B4-BE49-F238E27FC236}">
                <a16:creationId xmlns:a16="http://schemas.microsoft.com/office/drawing/2014/main" id="{CAB0AD55-C299-F1B0-B03F-B92A705B3B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266700"/>
            <a:ext cx="7010400" cy="7010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DAF1E1DC-FCEC-CD86-8850-681257BB69F5}"/>
              </a:ext>
            </a:extLst>
          </p:cNvPr>
          <p:cNvSpPr>
            <a:spLocks noGrp="1"/>
          </p:cNvSpPr>
          <p:nvPr>
            <p:ph type="title"/>
          </p:nvPr>
        </p:nvSpPr>
        <p:spPr/>
        <p:txBody>
          <a:bodyPr/>
          <a:lstStyle/>
          <a:p>
            <a:endParaRPr lang="en-US"/>
          </a:p>
        </p:txBody>
      </p:sp>
      <p:pic>
        <p:nvPicPr>
          <p:cNvPr id="23" name="Picture 22">
            <a:extLst>
              <a:ext uri="{FF2B5EF4-FFF2-40B4-BE49-F238E27FC236}">
                <a16:creationId xmlns:a16="http://schemas.microsoft.com/office/drawing/2014/main" id="{E286C221-1383-0551-1215-3A67ECEED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5" name="object 6">
            <a:extLst>
              <a:ext uri="{FF2B5EF4-FFF2-40B4-BE49-F238E27FC236}">
                <a16:creationId xmlns:a16="http://schemas.microsoft.com/office/drawing/2014/main" id="{293FFC22-4094-6C60-4218-86A829171E96}"/>
              </a:ext>
            </a:extLst>
          </p:cNvPr>
          <p:cNvSpPr txBox="1">
            <a:spLocks/>
          </p:cNvSpPr>
          <p:nvPr/>
        </p:nvSpPr>
        <p:spPr>
          <a:xfrm>
            <a:off x="7013692" y="1273419"/>
            <a:ext cx="4797308" cy="882650"/>
          </a:xfrm>
          <a:prstGeom prst="rect">
            <a:avLst/>
          </a:prstGeom>
        </p:spPr>
        <p:txBody>
          <a:bodyPr vert="horz" wrap="square" lIns="0" tIns="15875" rIns="0" bIns="0" rtlCol="0">
            <a:spAutoFit/>
          </a:bodyPr>
          <a:lstStyle>
            <a:lvl1pPr>
              <a:defRPr sz="5800" b="0" i="0">
                <a:solidFill>
                  <a:srgbClr val="D67723"/>
                </a:solidFill>
                <a:latin typeface="Tahoma"/>
                <a:ea typeface="+mj-ea"/>
                <a:cs typeface="Tahoma"/>
              </a:defRPr>
            </a:lvl1pPr>
          </a:lstStyle>
          <a:p>
            <a:pPr marL="12700">
              <a:spcBef>
                <a:spcPts val="125"/>
              </a:spcBef>
            </a:pPr>
            <a:r>
              <a:rPr lang="en-US" sz="5600" b="1" kern="0" spc="50" dirty="0">
                <a:solidFill>
                  <a:srgbClr val="9DDF46"/>
                </a:solidFill>
                <a:latin typeface="Montserrat" panose="00000500000000000000" pitchFamily="2" charset="0"/>
                <a:cs typeface="Roboto"/>
              </a:rPr>
              <a:t>SOMMAIRE</a:t>
            </a:r>
            <a:endParaRPr lang="en-US" sz="5600" kern="0" dirty="0">
              <a:solidFill>
                <a:srgbClr val="9DDF46"/>
              </a:solidFill>
              <a:latin typeface="Montserrat" panose="00000500000000000000" pitchFamily="2" charset="0"/>
              <a:cs typeface="Roboto"/>
            </a:endParaRPr>
          </a:p>
        </p:txBody>
      </p:sp>
      <p:sp>
        <p:nvSpPr>
          <p:cNvPr id="26" name="object 7">
            <a:extLst>
              <a:ext uri="{FF2B5EF4-FFF2-40B4-BE49-F238E27FC236}">
                <a16:creationId xmlns:a16="http://schemas.microsoft.com/office/drawing/2014/main" id="{1FDF6184-378F-BBC0-4021-8BDB4917BC03}"/>
              </a:ext>
            </a:extLst>
          </p:cNvPr>
          <p:cNvSpPr txBox="1"/>
          <p:nvPr/>
        </p:nvSpPr>
        <p:spPr>
          <a:xfrm>
            <a:off x="6960184" y="3429488"/>
            <a:ext cx="7994015" cy="3797835"/>
          </a:xfrm>
          <a:prstGeom prst="rect">
            <a:avLst/>
          </a:prstGeom>
        </p:spPr>
        <p:txBody>
          <a:bodyPr vert="horz" wrap="square" lIns="0" tIns="12065" rIns="0" bIns="0" rtlCol="0">
            <a:spAutoFit/>
          </a:bodyPr>
          <a:lstStyle/>
          <a:p>
            <a:pPr marL="14604">
              <a:lnSpc>
                <a:spcPct val="100000"/>
              </a:lnSpc>
              <a:spcBef>
                <a:spcPts val="95"/>
              </a:spcBef>
            </a:pPr>
            <a:r>
              <a:rPr sz="3350" spc="25" dirty="0" err="1">
                <a:solidFill>
                  <a:srgbClr val="FEFFFD"/>
                </a:solidFill>
                <a:latin typeface="Montserrat" panose="00000500000000000000" pitchFamily="2" charset="0"/>
                <a:cs typeface="Tahoma"/>
              </a:rPr>
              <a:t>Présentation</a:t>
            </a:r>
            <a:r>
              <a:rPr sz="3350" spc="-365" dirty="0">
                <a:solidFill>
                  <a:srgbClr val="FEFFFD"/>
                </a:solidFill>
                <a:latin typeface="Montserrat" panose="00000500000000000000" pitchFamily="2" charset="0"/>
                <a:cs typeface="Tahoma"/>
              </a:rPr>
              <a:t> </a:t>
            </a:r>
            <a:r>
              <a:rPr lang="en-US" sz="3350" spc="-10" dirty="0">
                <a:solidFill>
                  <a:srgbClr val="FEFFFD"/>
                </a:solidFill>
                <a:latin typeface="Montserrat" panose="00000500000000000000" pitchFamily="2" charset="0"/>
                <a:cs typeface="Tahoma"/>
              </a:rPr>
              <a:t>D</a:t>
            </a:r>
            <a:r>
              <a:rPr sz="3350" spc="-10" dirty="0">
                <a:solidFill>
                  <a:srgbClr val="FEFFFD"/>
                </a:solidFill>
                <a:latin typeface="Montserrat" panose="00000500000000000000" pitchFamily="2" charset="0"/>
                <a:cs typeface="Tahoma"/>
              </a:rPr>
              <a:t>e</a:t>
            </a:r>
            <a:r>
              <a:rPr sz="3350" spc="-360" dirty="0">
                <a:solidFill>
                  <a:srgbClr val="FEFFFD"/>
                </a:solidFill>
                <a:latin typeface="Montserrat" panose="00000500000000000000" pitchFamily="2" charset="0"/>
                <a:cs typeface="Tahoma"/>
              </a:rPr>
              <a:t> </a:t>
            </a:r>
            <a:r>
              <a:rPr lang="en-US" sz="3350" spc="-5" dirty="0" err="1">
                <a:solidFill>
                  <a:srgbClr val="FEFFFD"/>
                </a:solidFill>
                <a:latin typeface="Montserrat" panose="00000500000000000000" pitchFamily="2" charset="0"/>
                <a:cs typeface="Tahoma"/>
              </a:rPr>
              <a:t>L</a:t>
            </a:r>
            <a:r>
              <a:rPr sz="3350" spc="-5" dirty="0" err="1">
                <a:solidFill>
                  <a:srgbClr val="FEFFFD"/>
                </a:solidFill>
                <a:latin typeface="Montserrat" panose="00000500000000000000" pitchFamily="2" charset="0"/>
                <a:cs typeface="Tahoma"/>
              </a:rPr>
              <a:t>'entreprise</a:t>
            </a:r>
            <a:r>
              <a:rPr sz="3350" spc="-360" dirty="0">
                <a:solidFill>
                  <a:srgbClr val="FEFFFD"/>
                </a:solidFill>
                <a:latin typeface="Montserrat" panose="00000500000000000000" pitchFamily="2" charset="0"/>
                <a:cs typeface="Tahoma"/>
              </a:rPr>
              <a:t> </a:t>
            </a:r>
            <a:r>
              <a:rPr sz="3350" spc="-105" dirty="0">
                <a:solidFill>
                  <a:srgbClr val="9DDF46"/>
                </a:solidFill>
                <a:latin typeface="Montserrat" panose="00000500000000000000" pitchFamily="2" charset="0"/>
                <a:cs typeface="Tahoma"/>
              </a:rPr>
              <a:t>.............</a:t>
            </a:r>
            <a:r>
              <a:rPr lang="en-US" sz="3350" spc="-105" dirty="0">
                <a:solidFill>
                  <a:srgbClr val="9DDF46"/>
                </a:solidFill>
                <a:latin typeface="Montserrat" panose="00000500000000000000" pitchFamily="2" charset="0"/>
                <a:cs typeface="Tahoma"/>
              </a:rPr>
              <a:t>.</a:t>
            </a:r>
            <a:r>
              <a:rPr sz="3350" spc="-105" dirty="0">
                <a:solidFill>
                  <a:srgbClr val="9DDF46"/>
                </a:solidFill>
                <a:latin typeface="Montserrat" panose="00000500000000000000" pitchFamily="2" charset="0"/>
                <a:cs typeface="Tahoma"/>
              </a:rPr>
              <a:t>..........</a:t>
            </a:r>
            <a:endParaRPr sz="3350" dirty="0">
              <a:solidFill>
                <a:srgbClr val="9DDF46"/>
              </a:solidFill>
              <a:latin typeface="Montserrat" panose="00000500000000000000" pitchFamily="2" charset="0"/>
              <a:cs typeface="Tahoma"/>
            </a:endParaRPr>
          </a:p>
          <a:p>
            <a:pPr>
              <a:lnSpc>
                <a:spcPct val="100000"/>
              </a:lnSpc>
              <a:spcBef>
                <a:spcPts val="45"/>
              </a:spcBef>
            </a:pPr>
            <a:endParaRPr sz="3650" dirty="0">
              <a:latin typeface="Montserrat" panose="00000500000000000000" pitchFamily="2" charset="0"/>
              <a:cs typeface="Tahoma"/>
            </a:endParaRPr>
          </a:p>
          <a:p>
            <a:pPr marL="14604">
              <a:lnSpc>
                <a:spcPct val="100000"/>
              </a:lnSpc>
            </a:pPr>
            <a:r>
              <a:rPr sz="3350" spc="-25" dirty="0" err="1">
                <a:solidFill>
                  <a:srgbClr val="FEFFFD"/>
                </a:solidFill>
                <a:latin typeface="Montserrat" panose="00000500000000000000" pitchFamily="2" charset="0"/>
                <a:cs typeface="Tahoma"/>
              </a:rPr>
              <a:t>L'organigramme</a:t>
            </a:r>
            <a:r>
              <a:rPr sz="3350" spc="-380" dirty="0">
                <a:solidFill>
                  <a:srgbClr val="FEFFFD"/>
                </a:solidFill>
                <a:latin typeface="Montserrat" panose="00000500000000000000" pitchFamily="2" charset="0"/>
                <a:cs typeface="Tahoma"/>
              </a:rPr>
              <a:t> </a:t>
            </a:r>
            <a:r>
              <a:rPr sz="3350" spc="-105" dirty="0">
                <a:solidFill>
                  <a:srgbClr val="9DDF46"/>
                </a:solidFill>
                <a:latin typeface="Montserrat" panose="00000500000000000000" pitchFamily="2" charset="0"/>
                <a:cs typeface="Tahoma"/>
              </a:rPr>
              <a:t>.........................</a:t>
            </a:r>
            <a:r>
              <a:rPr lang="en-US" sz="3350" spc="-105" dirty="0">
                <a:solidFill>
                  <a:srgbClr val="9DDF46"/>
                </a:solidFill>
                <a:latin typeface="Montserrat" panose="00000500000000000000" pitchFamily="2" charset="0"/>
                <a:cs typeface="Tahoma"/>
              </a:rPr>
              <a:t>........................</a:t>
            </a:r>
            <a:r>
              <a:rPr sz="3350" spc="-105" dirty="0">
                <a:solidFill>
                  <a:srgbClr val="9DDF46"/>
                </a:solidFill>
                <a:latin typeface="Montserrat" panose="00000500000000000000" pitchFamily="2" charset="0"/>
                <a:cs typeface="Tahoma"/>
              </a:rPr>
              <a:t>.......</a:t>
            </a:r>
            <a:endParaRPr sz="3350" dirty="0">
              <a:solidFill>
                <a:srgbClr val="9DDF46"/>
              </a:solidFill>
              <a:latin typeface="Montserrat" panose="00000500000000000000" pitchFamily="2" charset="0"/>
              <a:cs typeface="Tahoma"/>
            </a:endParaRPr>
          </a:p>
          <a:p>
            <a:pPr>
              <a:lnSpc>
                <a:spcPct val="100000"/>
              </a:lnSpc>
              <a:spcBef>
                <a:spcPts val="20"/>
              </a:spcBef>
            </a:pPr>
            <a:endParaRPr sz="3650" dirty="0">
              <a:latin typeface="Montserrat" panose="00000500000000000000" pitchFamily="2" charset="0"/>
              <a:cs typeface="Tahoma"/>
            </a:endParaRPr>
          </a:p>
          <a:p>
            <a:pPr marL="12700">
              <a:lnSpc>
                <a:spcPct val="100000"/>
              </a:lnSpc>
            </a:pPr>
            <a:r>
              <a:rPr lang="en-US" sz="3350" spc="10" dirty="0">
                <a:solidFill>
                  <a:srgbClr val="FEFFFD"/>
                </a:solidFill>
                <a:latin typeface="Montserrat" panose="00000500000000000000" pitchFamily="2" charset="0"/>
                <a:cs typeface="Tahoma"/>
              </a:rPr>
              <a:t>Nos Different Services </a:t>
            </a:r>
            <a:r>
              <a:rPr lang="en-US" sz="3350" spc="-105" dirty="0">
                <a:solidFill>
                  <a:srgbClr val="9DDF46"/>
                </a:solidFill>
                <a:latin typeface="Montserrat" panose="00000500000000000000" pitchFamily="2" charset="0"/>
                <a:cs typeface="Tahoma"/>
              </a:rPr>
              <a:t>........................................</a:t>
            </a:r>
            <a:endParaRPr sz="3350" dirty="0">
              <a:solidFill>
                <a:srgbClr val="9DDF46"/>
              </a:solidFill>
              <a:latin typeface="Montserrat" panose="00000500000000000000" pitchFamily="2" charset="0"/>
              <a:cs typeface="Microsoft Sans Serif"/>
            </a:endParaRPr>
          </a:p>
          <a:p>
            <a:pPr>
              <a:lnSpc>
                <a:spcPct val="100000"/>
              </a:lnSpc>
              <a:spcBef>
                <a:spcPts val="10"/>
              </a:spcBef>
            </a:pPr>
            <a:endParaRPr sz="3900" dirty="0">
              <a:solidFill>
                <a:srgbClr val="9DDF46"/>
              </a:solidFill>
              <a:latin typeface="Montserrat" panose="00000500000000000000" pitchFamily="2" charset="0"/>
              <a:cs typeface="Microsoft Sans Serif"/>
            </a:endParaRPr>
          </a:p>
          <a:p>
            <a:pPr marL="14604">
              <a:lnSpc>
                <a:spcPct val="100000"/>
              </a:lnSpc>
            </a:pPr>
            <a:r>
              <a:rPr sz="3350" spc="40" dirty="0">
                <a:solidFill>
                  <a:srgbClr val="FEFFFD"/>
                </a:solidFill>
                <a:latin typeface="Montserrat" panose="00000500000000000000" pitchFamily="2" charset="0"/>
                <a:cs typeface="Tahoma"/>
              </a:rPr>
              <a:t>Nos</a:t>
            </a:r>
            <a:r>
              <a:rPr sz="3350" spc="-375" dirty="0">
                <a:solidFill>
                  <a:srgbClr val="FEFFFD"/>
                </a:solidFill>
                <a:latin typeface="Montserrat" panose="00000500000000000000" pitchFamily="2" charset="0"/>
                <a:cs typeface="Tahoma"/>
              </a:rPr>
              <a:t> </a:t>
            </a:r>
            <a:r>
              <a:rPr lang="en-US" sz="3350" spc="45" dirty="0" err="1">
                <a:solidFill>
                  <a:srgbClr val="FEFFFD"/>
                </a:solidFill>
                <a:latin typeface="Montserrat" panose="00000500000000000000" pitchFamily="2" charset="0"/>
                <a:cs typeface="Tahoma"/>
              </a:rPr>
              <a:t>R</a:t>
            </a:r>
            <a:r>
              <a:rPr sz="3350" spc="45" dirty="0" err="1">
                <a:solidFill>
                  <a:srgbClr val="FEFFFD"/>
                </a:solidFill>
                <a:latin typeface="Montserrat" panose="00000500000000000000" pitchFamily="2" charset="0"/>
                <a:cs typeface="Tahoma"/>
              </a:rPr>
              <a:t>éférences</a:t>
            </a:r>
            <a:r>
              <a:rPr sz="3350" spc="-370" dirty="0">
                <a:solidFill>
                  <a:srgbClr val="FEFFFD"/>
                </a:solidFill>
                <a:latin typeface="Montserrat" panose="00000500000000000000" pitchFamily="2" charset="0"/>
                <a:cs typeface="Tahoma"/>
              </a:rPr>
              <a:t> </a:t>
            </a:r>
            <a:r>
              <a:rPr sz="3350" spc="-105" dirty="0">
                <a:solidFill>
                  <a:srgbClr val="9DDF46"/>
                </a:solidFill>
                <a:latin typeface="Montserrat" panose="00000500000000000000" pitchFamily="2" charset="0"/>
                <a:cs typeface="Tahoma"/>
              </a:rPr>
              <a:t>..............</a:t>
            </a:r>
            <a:r>
              <a:rPr lang="en-US" sz="3350" spc="-105" dirty="0">
                <a:solidFill>
                  <a:srgbClr val="9DDF46"/>
                </a:solidFill>
                <a:latin typeface="Montserrat" panose="00000500000000000000" pitchFamily="2" charset="0"/>
                <a:cs typeface="Tahoma"/>
              </a:rPr>
              <a:t>.......</a:t>
            </a:r>
            <a:r>
              <a:rPr sz="3350" spc="-105" dirty="0">
                <a:solidFill>
                  <a:srgbClr val="9DDF46"/>
                </a:solidFill>
                <a:latin typeface="Montserrat" panose="00000500000000000000" pitchFamily="2" charset="0"/>
                <a:cs typeface="Tahoma"/>
              </a:rPr>
              <a:t>......................</a:t>
            </a:r>
            <a:r>
              <a:rPr lang="en-US" sz="3350" spc="-105" dirty="0">
                <a:solidFill>
                  <a:srgbClr val="9DDF46"/>
                </a:solidFill>
                <a:latin typeface="Montserrat" panose="00000500000000000000" pitchFamily="2" charset="0"/>
                <a:cs typeface="Tahoma"/>
              </a:rPr>
              <a:t>................</a:t>
            </a:r>
            <a:endParaRPr sz="3350" dirty="0">
              <a:solidFill>
                <a:srgbClr val="9DDF46"/>
              </a:solidFill>
              <a:latin typeface="Montserrat" panose="00000500000000000000" pitchFamily="2" charset="0"/>
              <a:cs typeface="Tahoma"/>
            </a:endParaRPr>
          </a:p>
        </p:txBody>
      </p:sp>
      <p:pic>
        <p:nvPicPr>
          <p:cNvPr id="30" name="Picture 29">
            <a:extLst>
              <a:ext uri="{FF2B5EF4-FFF2-40B4-BE49-F238E27FC236}">
                <a16:creationId xmlns:a16="http://schemas.microsoft.com/office/drawing/2014/main" id="{41599152-C1BE-9E25-17E8-EB29551403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7099" y="7372819"/>
            <a:ext cx="2476501" cy="2476501"/>
          </a:xfrm>
          <a:prstGeom prst="rect">
            <a:avLst/>
          </a:prstGeom>
        </p:spPr>
      </p:pic>
      <p:pic>
        <p:nvPicPr>
          <p:cNvPr id="31" name="Picture 30">
            <a:extLst>
              <a:ext uri="{FF2B5EF4-FFF2-40B4-BE49-F238E27FC236}">
                <a16:creationId xmlns:a16="http://schemas.microsoft.com/office/drawing/2014/main" id="{9D2699B0-4DF2-1A74-D800-73E5325B7C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94917" y="723900"/>
            <a:ext cx="11498165" cy="877804"/>
          </a:xfrm>
          <a:prstGeom prst="rect">
            <a:avLst/>
          </a:prstGeom>
        </p:spPr>
        <p:txBody>
          <a:bodyPr vert="horz" wrap="square" lIns="0" tIns="15875" rIns="0" bIns="0" rtlCol="0">
            <a:spAutoFit/>
          </a:bodyPr>
          <a:lstStyle/>
          <a:p>
            <a:pPr marL="12700">
              <a:lnSpc>
                <a:spcPct val="100000"/>
              </a:lnSpc>
              <a:spcBef>
                <a:spcPts val="125"/>
              </a:spcBef>
            </a:pPr>
            <a:r>
              <a:rPr sz="5600" b="1" spc="20" dirty="0">
                <a:solidFill>
                  <a:srgbClr val="9DDF46"/>
                </a:solidFill>
                <a:latin typeface="Montserrat" panose="00000500000000000000" pitchFamily="2" charset="0"/>
                <a:cs typeface="Roboto"/>
              </a:rPr>
              <a:t>Présentation</a:t>
            </a:r>
            <a:r>
              <a:rPr sz="5600" b="1" spc="-20" dirty="0">
                <a:solidFill>
                  <a:srgbClr val="9DDF46"/>
                </a:solidFill>
                <a:latin typeface="Montserrat" panose="00000500000000000000" pitchFamily="2" charset="0"/>
                <a:cs typeface="Roboto"/>
              </a:rPr>
              <a:t> </a:t>
            </a:r>
            <a:r>
              <a:rPr sz="5600" b="1" spc="60" dirty="0">
                <a:solidFill>
                  <a:srgbClr val="9DDF46"/>
                </a:solidFill>
                <a:latin typeface="Montserrat" panose="00000500000000000000" pitchFamily="2" charset="0"/>
                <a:cs typeface="Roboto"/>
              </a:rPr>
              <a:t>de</a:t>
            </a:r>
            <a:r>
              <a:rPr sz="5600" b="1" spc="-20" dirty="0">
                <a:solidFill>
                  <a:srgbClr val="9DDF46"/>
                </a:solidFill>
                <a:latin typeface="Montserrat" panose="00000500000000000000" pitchFamily="2" charset="0"/>
                <a:cs typeface="Roboto"/>
              </a:rPr>
              <a:t> </a:t>
            </a:r>
            <a:r>
              <a:rPr sz="5600" b="1" spc="10" dirty="0">
                <a:solidFill>
                  <a:srgbClr val="9DDF46"/>
                </a:solidFill>
                <a:latin typeface="Montserrat" panose="00000500000000000000" pitchFamily="2" charset="0"/>
                <a:cs typeface="Roboto"/>
              </a:rPr>
              <a:t>l'entreprise</a:t>
            </a:r>
            <a:endParaRPr sz="5600" dirty="0">
              <a:solidFill>
                <a:srgbClr val="9DDF46"/>
              </a:solidFill>
              <a:latin typeface="Montserrat" panose="00000500000000000000" pitchFamily="2" charset="0"/>
              <a:cs typeface="Roboto"/>
            </a:endParaRPr>
          </a:p>
        </p:txBody>
      </p:sp>
      <p:sp>
        <p:nvSpPr>
          <p:cNvPr id="4" name="object 4"/>
          <p:cNvSpPr txBox="1"/>
          <p:nvPr/>
        </p:nvSpPr>
        <p:spPr>
          <a:xfrm>
            <a:off x="1223735" y="1747753"/>
            <a:ext cx="15204440" cy="5873211"/>
          </a:xfrm>
          <a:prstGeom prst="rect">
            <a:avLst/>
          </a:prstGeom>
        </p:spPr>
        <p:txBody>
          <a:bodyPr vert="horz" wrap="square" lIns="0" tIns="12065" rIns="0" bIns="0" rtlCol="0">
            <a:spAutoFit/>
          </a:bodyPr>
          <a:lstStyle/>
          <a:p>
            <a:pPr marL="12700" marR="5080" algn="just">
              <a:lnSpc>
                <a:spcPct val="131500"/>
              </a:lnSpc>
              <a:spcBef>
                <a:spcPts val="95"/>
              </a:spcBef>
            </a:pPr>
            <a:r>
              <a:rPr lang="fr-FR" sz="2900" spc="10" dirty="0">
                <a:solidFill>
                  <a:srgbClr val="FEFFFD"/>
                </a:solidFill>
                <a:latin typeface="Montserrat" panose="00000500000000000000" pitchFamily="2" charset="0"/>
                <a:cs typeface="Tahoma"/>
              </a:rPr>
              <a:t>Viridis est un éditeur de logiciels agile innovant !Chez Viridis, nous sommes une entreprise dynamique et passionnée qui se spécialise dans la création de solutions logicielles innovantes pour relever les défis complexes du monde numérique d'aujourd'hui. Avec une approche agile, nous nous adaptons rapidement aux changements du marché et nos clients ont besoin de fournir des produits de haute qualité, efficaces et évolutifs. </a:t>
            </a:r>
          </a:p>
          <a:p>
            <a:pPr marL="12700" marR="5080" algn="just">
              <a:lnSpc>
                <a:spcPct val="131500"/>
              </a:lnSpc>
              <a:spcBef>
                <a:spcPts val="95"/>
              </a:spcBef>
            </a:pPr>
            <a:r>
              <a:rPr lang="fr-FR" sz="2900" spc="10" dirty="0">
                <a:solidFill>
                  <a:srgbClr val="FEFFFD"/>
                </a:solidFill>
                <a:latin typeface="Montserrat" panose="00000500000000000000" pitchFamily="2" charset="0"/>
                <a:cs typeface="Tahoma"/>
              </a:rPr>
              <a:t>Notre talentueuse équipe est composée de développeurs, Designers , Experts en gestion de projet et autres professionnels chevronnés de l'industrie du logiciel.</a:t>
            </a:r>
          </a:p>
          <a:p>
            <a:pPr marL="12700" marR="5080" algn="just">
              <a:lnSpc>
                <a:spcPct val="131500"/>
              </a:lnSpc>
              <a:spcBef>
                <a:spcPts val="95"/>
              </a:spcBef>
            </a:pPr>
            <a:r>
              <a:rPr lang="fr-FR" sz="2900" spc="10" dirty="0">
                <a:solidFill>
                  <a:srgbClr val="FEFFFD"/>
                </a:solidFill>
                <a:latin typeface="Montserrat" panose="00000500000000000000" pitchFamily="2" charset="0"/>
                <a:cs typeface="Tahoma"/>
              </a:rPr>
              <a:t>Nous sommes fiers de notre capacité à transformer des idées en réalité en utilisant les dernières technologies et les meilleures pratiques de développement.</a:t>
            </a:r>
            <a:endParaRPr sz="2900" dirty="0">
              <a:latin typeface="Montserrat" panose="00000500000000000000" pitchFamily="2" charset="0"/>
              <a:cs typeface="Tahoma"/>
            </a:endParaRPr>
          </a:p>
        </p:txBody>
      </p:sp>
      <p:pic>
        <p:nvPicPr>
          <p:cNvPr id="7" name="Picture 6">
            <a:extLst>
              <a:ext uri="{FF2B5EF4-FFF2-40B4-BE49-F238E27FC236}">
                <a16:creationId xmlns:a16="http://schemas.microsoft.com/office/drawing/2014/main" id="{C065590E-1AFE-BF8D-3068-D2A582383F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9924" y="7620964"/>
            <a:ext cx="2476501" cy="2476501"/>
          </a:xfrm>
          <a:prstGeom prst="rect">
            <a:avLst/>
          </a:prstGeom>
        </p:spPr>
      </p:pic>
      <p:pic>
        <p:nvPicPr>
          <p:cNvPr id="11" name="Picture 10">
            <a:extLst>
              <a:ext uri="{FF2B5EF4-FFF2-40B4-BE49-F238E27FC236}">
                <a16:creationId xmlns:a16="http://schemas.microsoft.com/office/drawing/2014/main" id="{0141A32B-31DF-F58D-9640-7B1D6527AF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9353315"/>
            <a:ext cx="3248024" cy="419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365E5025-4020-4BBC-5F90-2378AC2B4E30}"/>
              </a:ext>
            </a:extLst>
          </p:cNvPr>
          <p:cNvSpPr>
            <a:spLocks noGrp="1"/>
          </p:cNvSpPr>
          <p:nvPr>
            <p:ph type="title"/>
          </p:nvPr>
        </p:nvSpPr>
        <p:spPr/>
        <p:txBody>
          <a:bodyPr/>
          <a:lstStyle/>
          <a:p>
            <a:endParaRPr lang="en-US"/>
          </a:p>
        </p:txBody>
      </p:sp>
      <p:pic>
        <p:nvPicPr>
          <p:cNvPr id="73" name="Picture 72">
            <a:extLst>
              <a:ext uri="{FF2B5EF4-FFF2-40B4-BE49-F238E27FC236}">
                <a16:creationId xmlns:a16="http://schemas.microsoft.com/office/drawing/2014/main" id="{45F123B1-FC46-7783-A89A-3DBB78CA82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 y="0"/>
            <a:ext cx="18262600" cy="10287000"/>
          </a:xfrm>
          <a:prstGeom prst="rect">
            <a:avLst/>
          </a:prstGeom>
        </p:spPr>
      </p:pic>
      <p:sp>
        <p:nvSpPr>
          <p:cNvPr id="101" name="object 12">
            <a:extLst>
              <a:ext uri="{FF2B5EF4-FFF2-40B4-BE49-F238E27FC236}">
                <a16:creationId xmlns:a16="http://schemas.microsoft.com/office/drawing/2014/main" id="{DE2DA3C6-3A67-9B43-85EE-2635087E44A4}"/>
              </a:ext>
            </a:extLst>
          </p:cNvPr>
          <p:cNvSpPr/>
          <p:nvPr/>
        </p:nvSpPr>
        <p:spPr>
          <a:xfrm>
            <a:off x="11326725" y="4386766"/>
            <a:ext cx="45719" cy="1194638"/>
          </a:xfrm>
          <a:custGeom>
            <a:avLst/>
            <a:gdLst/>
            <a:ahLst/>
            <a:cxnLst/>
            <a:rect l="l" t="t" r="r" b="b"/>
            <a:pathLst>
              <a:path w="19050" h="1894839">
                <a:moveTo>
                  <a:pt x="18963" y="0"/>
                </a:moveTo>
                <a:lnTo>
                  <a:pt x="18963" y="1894537"/>
                </a:lnTo>
                <a:lnTo>
                  <a:pt x="0" y="1894537"/>
                </a:lnTo>
                <a:lnTo>
                  <a:pt x="0" y="0"/>
                </a:lnTo>
                <a:lnTo>
                  <a:pt x="18963" y="0"/>
                </a:lnTo>
                <a:close/>
              </a:path>
            </a:pathLst>
          </a:custGeom>
          <a:solidFill>
            <a:srgbClr val="FFFFFF"/>
          </a:solidFill>
        </p:spPr>
        <p:txBody>
          <a:bodyPr wrap="square" lIns="0" tIns="0" rIns="0" bIns="0" rtlCol="0"/>
          <a:lstStyle/>
          <a:p>
            <a:endParaRPr/>
          </a:p>
        </p:txBody>
      </p:sp>
      <p:sp>
        <p:nvSpPr>
          <p:cNvPr id="102" name="object 21">
            <a:extLst>
              <a:ext uri="{FF2B5EF4-FFF2-40B4-BE49-F238E27FC236}">
                <a16:creationId xmlns:a16="http://schemas.microsoft.com/office/drawing/2014/main" id="{274FA625-5111-08D7-9C02-12BC286A7019}"/>
              </a:ext>
            </a:extLst>
          </p:cNvPr>
          <p:cNvSpPr/>
          <p:nvPr/>
        </p:nvSpPr>
        <p:spPr>
          <a:xfrm>
            <a:off x="3235046" y="6527169"/>
            <a:ext cx="523240" cy="590550"/>
          </a:xfrm>
          <a:custGeom>
            <a:avLst/>
            <a:gdLst/>
            <a:ahLst/>
            <a:cxnLst/>
            <a:rect l="l" t="t" r="r" b="b"/>
            <a:pathLst>
              <a:path w="523239" h="590550">
                <a:moveTo>
                  <a:pt x="347212" y="206348"/>
                </a:moveTo>
                <a:lnTo>
                  <a:pt x="303810" y="196522"/>
                </a:lnTo>
                <a:lnTo>
                  <a:pt x="297476" y="168103"/>
                </a:lnTo>
                <a:lnTo>
                  <a:pt x="284945" y="142355"/>
                </a:lnTo>
                <a:lnTo>
                  <a:pt x="267051" y="120109"/>
                </a:lnTo>
                <a:lnTo>
                  <a:pt x="244626" y="102191"/>
                </a:lnTo>
                <a:lnTo>
                  <a:pt x="252749" y="62733"/>
                </a:lnTo>
                <a:lnTo>
                  <a:pt x="274835" y="30460"/>
                </a:lnTo>
                <a:lnTo>
                  <a:pt x="307463" y="8505"/>
                </a:lnTo>
                <a:lnTo>
                  <a:pt x="347212" y="0"/>
                </a:lnTo>
                <a:lnTo>
                  <a:pt x="387531" y="8106"/>
                </a:lnTo>
                <a:lnTo>
                  <a:pt x="420452" y="30215"/>
                </a:lnTo>
                <a:lnTo>
                  <a:pt x="442646" y="63010"/>
                </a:lnTo>
                <a:lnTo>
                  <a:pt x="450784" y="103174"/>
                </a:lnTo>
                <a:lnTo>
                  <a:pt x="442646" y="143338"/>
                </a:lnTo>
                <a:lnTo>
                  <a:pt x="420452" y="176133"/>
                </a:lnTo>
                <a:lnTo>
                  <a:pt x="387531" y="198242"/>
                </a:lnTo>
                <a:lnTo>
                  <a:pt x="347212" y="206348"/>
                </a:lnTo>
                <a:close/>
              </a:path>
              <a:path w="523239" h="590550">
                <a:moveTo>
                  <a:pt x="176565" y="312470"/>
                </a:moveTo>
                <a:lnTo>
                  <a:pt x="136246" y="304364"/>
                </a:lnTo>
                <a:lnTo>
                  <a:pt x="103325" y="282255"/>
                </a:lnTo>
                <a:lnTo>
                  <a:pt x="81131" y="249460"/>
                </a:lnTo>
                <a:lnTo>
                  <a:pt x="72993" y="209296"/>
                </a:lnTo>
                <a:lnTo>
                  <a:pt x="81131" y="169132"/>
                </a:lnTo>
                <a:lnTo>
                  <a:pt x="103325" y="136337"/>
                </a:lnTo>
                <a:lnTo>
                  <a:pt x="136246" y="114228"/>
                </a:lnTo>
                <a:lnTo>
                  <a:pt x="176565" y="106122"/>
                </a:lnTo>
                <a:lnTo>
                  <a:pt x="216884" y="114228"/>
                </a:lnTo>
                <a:lnTo>
                  <a:pt x="249805" y="136337"/>
                </a:lnTo>
                <a:lnTo>
                  <a:pt x="271999" y="169132"/>
                </a:lnTo>
                <a:lnTo>
                  <a:pt x="280137" y="209296"/>
                </a:lnTo>
                <a:lnTo>
                  <a:pt x="271999" y="249460"/>
                </a:lnTo>
                <a:lnTo>
                  <a:pt x="249805" y="282255"/>
                </a:lnTo>
                <a:lnTo>
                  <a:pt x="216884" y="304364"/>
                </a:lnTo>
                <a:lnTo>
                  <a:pt x="176565" y="312470"/>
                </a:lnTo>
                <a:close/>
              </a:path>
              <a:path w="523239" h="590550">
                <a:moveTo>
                  <a:pt x="376804" y="483445"/>
                </a:moveTo>
                <a:lnTo>
                  <a:pt x="368388" y="400598"/>
                </a:lnTo>
                <a:lnTo>
                  <a:pt x="344992" y="357179"/>
                </a:lnTo>
                <a:lnTo>
                  <a:pt x="309389" y="323340"/>
                </a:lnTo>
                <a:lnTo>
                  <a:pt x="264354" y="301662"/>
                </a:lnTo>
                <a:lnTo>
                  <a:pt x="280368" y="283145"/>
                </a:lnTo>
                <a:lnTo>
                  <a:pt x="292590" y="261866"/>
                </a:lnTo>
                <a:lnTo>
                  <a:pt x="300558" y="238375"/>
                </a:lnTo>
                <a:lnTo>
                  <a:pt x="303810" y="213226"/>
                </a:lnTo>
                <a:lnTo>
                  <a:pt x="390613" y="213226"/>
                </a:lnTo>
                <a:lnTo>
                  <a:pt x="432389" y="219940"/>
                </a:lnTo>
                <a:lnTo>
                  <a:pt x="468673" y="238633"/>
                </a:lnTo>
                <a:lnTo>
                  <a:pt x="497286" y="267136"/>
                </a:lnTo>
                <a:lnTo>
                  <a:pt x="516051" y="303281"/>
                </a:lnTo>
                <a:lnTo>
                  <a:pt x="522768" y="344755"/>
                </a:lnTo>
                <a:lnTo>
                  <a:pt x="522791" y="451019"/>
                </a:lnTo>
                <a:lnTo>
                  <a:pt x="521804" y="451019"/>
                </a:lnTo>
                <a:lnTo>
                  <a:pt x="514899" y="454949"/>
                </a:lnTo>
                <a:lnTo>
                  <a:pt x="504141" y="459402"/>
                </a:lnTo>
                <a:lnTo>
                  <a:pt x="476923" y="468460"/>
                </a:lnTo>
                <a:lnTo>
                  <a:pt x="434169" y="477887"/>
                </a:lnTo>
                <a:lnTo>
                  <a:pt x="376804" y="483445"/>
                </a:lnTo>
                <a:close/>
              </a:path>
              <a:path w="523239" h="590550">
                <a:moveTo>
                  <a:pt x="186429" y="590550"/>
                </a:moveTo>
                <a:lnTo>
                  <a:pt x="147281" y="589137"/>
                </a:lnTo>
                <a:lnTo>
                  <a:pt x="104065" y="584408"/>
                </a:lnTo>
                <a:lnTo>
                  <a:pt x="57149" y="575626"/>
                </a:lnTo>
                <a:lnTo>
                  <a:pt x="6904" y="562054"/>
                </a:lnTo>
                <a:lnTo>
                  <a:pt x="0" y="560089"/>
                </a:lnTo>
                <a:lnTo>
                  <a:pt x="0" y="451019"/>
                </a:lnTo>
                <a:lnTo>
                  <a:pt x="6739" y="409403"/>
                </a:lnTo>
                <a:lnTo>
                  <a:pt x="25504" y="373258"/>
                </a:lnTo>
                <a:lnTo>
                  <a:pt x="54117" y="344755"/>
                </a:lnTo>
                <a:lnTo>
                  <a:pt x="90402" y="326062"/>
                </a:lnTo>
                <a:lnTo>
                  <a:pt x="132177" y="319349"/>
                </a:lnTo>
                <a:lnTo>
                  <a:pt x="219966" y="319349"/>
                </a:lnTo>
                <a:lnTo>
                  <a:pt x="261735" y="326062"/>
                </a:lnTo>
                <a:lnTo>
                  <a:pt x="297963" y="344755"/>
                </a:lnTo>
                <a:lnTo>
                  <a:pt x="326426" y="373259"/>
                </a:lnTo>
                <a:lnTo>
                  <a:pt x="344900" y="409403"/>
                </a:lnTo>
                <a:lnTo>
                  <a:pt x="351157" y="451019"/>
                </a:lnTo>
                <a:lnTo>
                  <a:pt x="351157" y="557141"/>
                </a:lnTo>
                <a:lnTo>
                  <a:pt x="350171" y="557141"/>
                </a:lnTo>
                <a:lnTo>
                  <a:pt x="343266" y="561071"/>
                </a:lnTo>
                <a:lnTo>
                  <a:pt x="330690" y="566506"/>
                </a:lnTo>
                <a:lnTo>
                  <a:pt x="299618" y="576547"/>
                </a:lnTo>
                <a:lnTo>
                  <a:pt x="251161" y="586220"/>
                </a:lnTo>
                <a:lnTo>
                  <a:pt x="186429" y="590550"/>
                </a:lnTo>
                <a:close/>
              </a:path>
            </a:pathLst>
          </a:custGeom>
          <a:solidFill>
            <a:srgbClr val="FFFFFF"/>
          </a:solidFill>
        </p:spPr>
        <p:txBody>
          <a:bodyPr wrap="square" lIns="0" tIns="0" rIns="0" bIns="0" rtlCol="0"/>
          <a:lstStyle/>
          <a:p>
            <a:endParaRPr/>
          </a:p>
        </p:txBody>
      </p:sp>
      <p:sp>
        <p:nvSpPr>
          <p:cNvPr id="103" name="object 22">
            <a:extLst>
              <a:ext uri="{FF2B5EF4-FFF2-40B4-BE49-F238E27FC236}">
                <a16:creationId xmlns:a16="http://schemas.microsoft.com/office/drawing/2014/main" id="{1A7BD91A-C493-1393-7E03-C84951267A54}"/>
              </a:ext>
            </a:extLst>
          </p:cNvPr>
          <p:cNvSpPr txBox="1">
            <a:spLocks/>
          </p:cNvSpPr>
          <p:nvPr/>
        </p:nvSpPr>
        <p:spPr>
          <a:xfrm>
            <a:off x="1383760" y="764877"/>
            <a:ext cx="7379240" cy="877804"/>
          </a:xfrm>
          <a:prstGeom prst="rect">
            <a:avLst/>
          </a:prstGeom>
        </p:spPr>
        <p:txBody>
          <a:bodyPr vert="horz" wrap="square" lIns="0" tIns="15875" rIns="0" bIns="0" rtlCol="0">
            <a:spAutoFit/>
          </a:bodyPr>
          <a:lstStyle>
            <a:lvl1pPr>
              <a:defRPr sz="5800" b="0" i="0">
                <a:solidFill>
                  <a:srgbClr val="D67723"/>
                </a:solidFill>
                <a:latin typeface="Tahoma"/>
                <a:ea typeface="+mj-ea"/>
                <a:cs typeface="Tahoma"/>
              </a:defRPr>
            </a:lvl1pPr>
          </a:lstStyle>
          <a:p>
            <a:pPr marL="12700">
              <a:spcBef>
                <a:spcPts val="125"/>
              </a:spcBef>
            </a:pPr>
            <a:r>
              <a:rPr lang="en-US" sz="5600" b="1" kern="0" spc="5" dirty="0" err="1">
                <a:solidFill>
                  <a:srgbClr val="9DDF46"/>
                </a:solidFill>
                <a:latin typeface="Montserrat" panose="00000500000000000000" pitchFamily="2" charset="0"/>
                <a:cs typeface="Roboto"/>
              </a:rPr>
              <a:t>L'organigramme</a:t>
            </a:r>
            <a:endParaRPr lang="en-US" sz="5600" kern="0" dirty="0">
              <a:solidFill>
                <a:srgbClr val="9DDF46"/>
              </a:solidFill>
              <a:latin typeface="Montserrat" panose="00000500000000000000" pitchFamily="2" charset="0"/>
              <a:cs typeface="Roboto"/>
            </a:endParaRPr>
          </a:p>
        </p:txBody>
      </p:sp>
      <p:sp>
        <p:nvSpPr>
          <p:cNvPr id="104" name="object 28">
            <a:extLst>
              <a:ext uri="{FF2B5EF4-FFF2-40B4-BE49-F238E27FC236}">
                <a16:creationId xmlns:a16="http://schemas.microsoft.com/office/drawing/2014/main" id="{965A21C0-BD30-D807-BC96-F80CD0ED7994}"/>
              </a:ext>
            </a:extLst>
          </p:cNvPr>
          <p:cNvSpPr txBox="1"/>
          <p:nvPr/>
        </p:nvSpPr>
        <p:spPr>
          <a:xfrm>
            <a:off x="2713468" y="6438900"/>
            <a:ext cx="332740" cy="695960"/>
          </a:xfrm>
          <a:prstGeom prst="rect">
            <a:avLst/>
          </a:prstGeom>
        </p:spPr>
        <p:txBody>
          <a:bodyPr vert="horz" wrap="square" lIns="0" tIns="12700" rIns="0" bIns="0" rtlCol="0">
            <a:spAutoFit/>
          </a:bodyPr>
          <a:lstStyle/>
          <a:p>
            <a:pPr marL="12700">
              <a:lnSpc>
                <a:spcPct val="100000"/>
              </a:lnSpc>
              <a:spcBef>
                <a:spcPts val="100"/>
              </a:spcBef>
            </a:pPr>
            <a:r>
              <a:rPr sz="4400" b="1" spc="-390" dirty="0">
                <a:solidFill>
                  <a:srgbClr val="FFFFFF"/>
                </a:solidFill>
                <a:latin typeface="Tahoma"/>
                <a:cs typeface="Tahoma"/>
              </a:rPr>
              <a:t>8</a:t>
            </a:r>
            <a:endParaRPr sz="4400">
              <a:latin typeface="Tahoma"/>
              <a:cs typeface="Tahoma"/>
            </a:endParaRPr>
          </a:p>
        </p:txBody>
      </p:sp>
      <p:sp>
        <p:nvSpPr>
          <p:cNvPr id="105" name="object 29">
            <a:extLst>
              <a:ext uri="{FF2B5EF4-FFF2-40B4-BE49-F238E27FC236}">
                <a16:creationId xmlns:a16="http://schemas.microsoft.com/office/drawing/2014/main" id="{68B03739-A980-5A78-C2EF-AF0BF25FC89D}"/>
              </a:ext>
            </a:extLst>
          </p:cNvPr>
          <p:cNvSpPr/>
          <p:nvPr/>
        </p:nvSpPr>
        <p:spPr>
          <a:xfrm>
            <a:off x="7314030" y="6527169"/>
            <a:ext cx="523240" cy="590550"/>
          </a:xfrm>
          <a:custGeom>
            <a:avLst/>
            <a:gdLst/>
            <a:ahLst/>
            <a:cxnLst/>
            <a:rect l="l" t="t" r="r" b="b"/>
            <a:pathLst>
              <a:path w="523240" h="590550">
                <a:moveTo>
                  <a:pt x="347212" y="206348"/>
                </a:moveTo>
                <a:lnTo>
                  <a:pt x="303810" y="196522"/>
                </a:lnTo>
                <a:lnTo>
                  <a:pt x="297476" y="168103"/>
                </a:lnTo>
                <a:lnTo>
                  <a:pt x="284945" y="142355"/>
                </a:lnTo>
                <a:lnTo>
                  <a:pt x="267051" y="120109"/>
                </a:lnTo>
                <a:lnTo>
                  <a:pt x="244626" y="102191"/>
                </a:lnTo>
                <a:lnTo>
                  <a:pt x="252749" y="62733"/>
                </a:lnTo>
                <a:lnTo>
                  <a:pt x="274835" y="30460"/>
                </a:lnTo>
                <a:lnTo>
                  <a:pt x="307463" y="8505"/>
                </a:lnTo>
                <a:lnTo>
                  <a:pt x="347212" y="0"/>
                </a:lnTo>
                <a:lnTo>
                  <a:pt x="387531" y="8106"/>
                </a:lnTo>
                <a:lnTo>
                  <a:pt x="420452" y="30215"/>
                </a:lnTo>
                <a:lnTo>
                  <a:pt x="442646" y="63010"/>
                </a:lnTo>
                <a:lnTo>
                  <a:pt x="450784" y="103174"/>
                </a:lnTo>
                <a:lnTo>
                  <a:pt x="442646" y="143338"/>
                </a:lnTo>
                <a:lnTo>
                  <a:pt x="420452" y="176133"/>
                </a:lnTo>
                <a:lnTo>
                  <a:pt x="387531" y="198242"/>
                </a:lnTo>
                <a:lnTo>
                  <a:pt x="347212" y="206348"/>
                </a:lnTo>
                <a:close/>
              </a:path>
              <a:path w="523240" h="590550">
                <a:moveTo>
                  <a:pt x="176565" y="312470"/>
                </a:moveTo>
                <a:lnTo>
                  <a:pt x="136246" y="304364"/>
                </a:lnTo>
                <a:lnTo>
                  <a:pt x="103325" y="282255"/>
                </a:lnTo>
                <a:lnTo>
                  <a:pt x="81131" y="249460"/>
                </a:lnTo>
                <a:lnTo>
                  <a:pt x="72993" y="209296"/>
                </a:lnTo>
                <a:lnTo>
                  <a:pt x="81131" y="169132"/>
                </a:lnTo>
                <a:lnTo>
                  <a:pt x="103325" y="136337"/>
                </a:lnTo>
                <a:lnTo>
                  <a:pt x="136246" y="114228"/>
                </a:lnTo>
                <a:lnTo>
                  <a:pt x="176565" y="106122"/>
                </a:lnTo>
                <a:lnTo>
                  <a:pt x="216884" y="114228"/>
                </a:lnTo>
                <a:lnTo>
                  <a:pt x="249805" y="136337"/>
                </a:lnTo>
                <a:lnTo>
                  <a:pt x="271999" y="169132"/>
                </a:lnTo>
                <a:lnTo>
                  <a:pt x="280137" y="209296"/>
                </a:lnTo>
                <a:lnTo>
                  <a:pt x="271999" y="249460"/>
                </a:lnTo>
                <a:lnTo>
                  <a:pt x="249805" y="282255"/>
                </a:lnTo>
                <a:lnTo>
                  <a:pt x="216884" y="304364"/>
                </a:lnTo>
                <a:lnTo>
                  <a:pt x="176565" y="312470"/>
                </a:lnTo>
                <a:close/>
              </a:path>
              <a:path w="523240" h="590550">
                <a:moveTo>
                  <a:pt x="376804" y="483445"/>
                </a:moveTo>
                <a:lnTo>
                  <a:pt x="368388" y="400598"/>
                </a:lnTo>
                <a:lnTo>
                  <a:pt x="344992" y="357179"/>
                </a:lnTo>
                <a:lnTo>
                  <a:pt x="309389" y="323340"/>
                </a:lnTo>
                <a:lnTo>
                  <a:pt x="264354" y="301662"/>
                </a:lnTo>
                <a:lnTo>
                  <a:pt x="280368" y="283145"/>
                </a:lnTo>
                <a:lnTo>
                  <a:pt x="292590" y="261866"/>
                </a:lnTo>
                <a:lnTo>
                  <a:pt x="300558" y="238375"/>
                </a:lnTo>
                <a:lnTo>
                  <a:pt x="303810" y="213226"/>
                </a:lnTo>
                <a:lnTo>
                  <a:pt x="390613" y="213226"/>
                </a:lnTo>
                <a:lnTo>
                  <a:pt x="432389" y="219940"/>
                </a:lnTo>
                <a:lnTo>
                  <a:pt x="468673" y="238633"/>
                </a:lnTo>
                <a:lnTo>
                  <a:pt x="497286" y="267136"/>
                </a:lnTo>
                <a:lnTo>
                  <a:pt x="516051" y="303281"/>
                </a:lnTo>
                <a:lnTo>
                  <a:pt x="522768" y="344755"/>
                </a:lnTo>
                <a:lnTo>
                  <a:pt x="522791" y="451019"/>
                </a:lnTo>
                <a:lnTo>
                  <a:pt x="521804" y="451019"/>
                </a:lnTo>
                <a:lnTo>
                  <a:pt x="514899" y="454949"/>
                </a:lnTo>
                <a:lnTo>
                  <a:pt x="504141" y="459402"/>
                </a:lnTo>
                <a:lnTo>
                  <a:pt x="476923" y="468460"/>
                </a:lnTo>
                <a:lnTo>
                  <a:pt x="434169" y="477887"/>
                </a:lnTo>
                <a:lnTo>
                  <a:pt x="376804" y="483445"/>
                </a:lnTo>
                <a:close/>
              </a:path>
              <a:path w="523240" h="590550">
                <a:moveTo>
                  <a:pt x="186429" y="590550"/>
                </a:moveTo>
                <a:lnTo>
                  <a:pt x="147281" y="589137"/>
                </a:lnTo>
                <a:lnTo>
                  <a:pt x="104065" y="584408"/>
                </a:lnTo>
                <a:lnTo>
                  <a:pt x="57149" y="575626"/>
                </a:lnTo>
                <a:lnTo>
                  <a:pt x="6904" y="562054"/>
                </a:lnTo>
                <a:lnTo>
                  <a:pt x="0" y="560089"/>
                </a:lnTo>
                <a:lnTo>
                  <a:pt x="0" y="451019"/>
                </a:lnTo>
                <a:lnTo>
                  <a:pt x="6739" y="409403"/>
                </a:lnTo>
                <a:lnTo>
                  <a:pt x="25504" y="373258"/>
                </a:lnTo>
                <a:lnTo>
                  <a:pt x="54117" y="344755"/>
                </a:lnTo>
                <a:lnTo>
                  <a:pt x="90402" y="326062"/>
                </a:lnTo>
                <a:lnTo>
                  <a:pt x="132177" y="319349"/>
                </a:lnTo>
                <a:lnTo>
                  <a:pt x="219966" y="319349"/>
                </a:lnTo>
                <a:lnTo>
                  <a:pt x="261735" y="326062"/>
                </a:lnTo>
                <a:lnTo>
                  <a:pt x="297963" y="344755"/>
                </a:lnTo>
                <a:lnTo>
                  <a:pt x="326426" y="373259"/>
                </a:lnTo>
                <a:lnTo>
                  <a:pt x="344900" y="409403"/>
                </a:lnTo>
                <a:lnTo>
                  <a:pt x="351157" y="451019"/>
                </a:lnTo>
                <a:lnTo>
                  <a:pt x="351157" y="557141"/>
                </a:lnTo>
                <a:lnTo>
                  <a:pt x="350171" y="557141"/>
                </a:lnTo>
                <a:lnTo>
                  <a:pt x="343266" y="561071"/>
                </a:lnTo>
                <a:lnTo>
                  <a:pt x="330690" y="566506"/>
                </a:lnTo>
                <a:lnTo>
                  <a:pt x="299618" y="576547"/>
                </a:lnTo>
                <a:lnTo>
                  <a:pt x="251161" y="586220"/>
                </a:lnTo>
                <a:lnTo>
                  <a:pt x="186429" y="590550"/>
                </a:lnTo>
                <a:close/>
              </a:path>
            </a:pathLst>
          </a:custGeom>
          <a:solidFill>
            <a:srgbClr val="FFFFFF"/>
          </a:solidFill>
        </p:spPr>
        <p:txBody>
          <a:bodyPr wrap="square" lIns="0" tIns="0" rIns="0" bIns="0" rtlCol="0"/>
          <a:lstStyle/>
          <a:p>
            <a:endParaRPr/>
          </a:p>
        </p:txBody>
      </p:sp>
      <p:sp>
        <p:nvSpPr>
          <p:cNvPr id="106" name="object 30">
            <a:extLst>
              <a:ext uri="{FF2B5EF4-FFF2-40B4-BE49-F238E27FC236}">
                <a16:creationId xmlns:a16="http://schemas.microsoft.com/office/drawing/2014/main" id="{53A5759A-A9B6-1BA9-BFAE-4718299DB4CD}"/>
              </a:ext>
            </a:extLst>
          </p:cNvPr>
          <p:cNvSpPr txBox="1"/>
          <p:nvPr/>
        </p:nvSpPr>
        <p:spPr>
          <a:xfrm>
            <a:off x="6771170" y="6438900"/>
            <a:ext cx="374650" cy="695960"/>
          </a:xfrm>
          <a:prstGeom prst="rect">
            <a:avLst/>
          </a:prstGeom>
        </p:spPr>
        <p:txBody>
          <a:bodyPr vert="horz" wrap="square" lIns="0" tIns="12700" rIns="0" bIns="0" rtlCol="0">
            <a:spAutoFit/>
          </a:bodyPr>
          <a:lstStyle/>
          <a:p>
            <a:pPr marL="12700">
              <a:lnSpc>
                <a:spcPct val="100000"/>
              </a:lnSpc>
              <a:spcBef>
                <a:spcPts val="100"/>
              </a:spcBef>
            </a:pPr>
            <a:r>
              <a:rPr sz="4400" b="1" spc="-55" dirty="0">
                <a:solidFill>
                  <a:srgbClr val="FFFFFF"/>
                </a:solidFill>
                <a:latin typeface="Tahoma"/>
                <a:cs typeface="Tahoma"/>
              </a:rPr>
              <a:t>4</a:t>
            </a:r>
            <a:endParaRPr sz="4400" dirty="0">
              <a:latin typeface="Tahoma"/>
              <a:cs typeface="Tahoma"/>
            </a:endParaRPr>
          </a:p>
        </p:txBody>
      </p:sp>
      <p:sp>
        <p:nvSpPr>
          <p:cNvPr id="107" name="object 31">
            <a:extLst>
              <a:ext uri="{FF2B5EF4-FFF2-40B4-BE49-F238E27FC236}">
                <a16:creationId xmlns:a16="http://schemas.microsoft.com/office/drawing/2014/main" id="{C94C7CE1-F9A0-6B0F-6A08-DEEEE551404A}"/>
              </a:ext>
            </a:extLst>
          </p:cNvPr>
          <p:cNvSpPr/>
          <p:nvPr/>
        </p:nvSpPr>
        <p:spPr>
          <a:xfrm>
            <a:off x="11345776" y="6527169"/>
            <a:ext cx="523240" cy="590550"/>
          </a:xfrm>
          <a:custGeom>
            <a:avLst/>
            <a:gdLst/>
            <a:ahLst/>
            <a:cxnLst/>
            <a:rect l="l" t="t" r="r" b="b"/>
            <a:pathLst>
              <a:path w="523240" h="590550">
                <a:moveTo>
                  <a:pt x="347212" y="206348"/>
                </a:moveTo>
                <a:lnTo>
                  <a:pt x="303810" y="196522"/>
                </a:lnTo>
                <a:lnTo>
                  <a:pt x="297476" y="168103"/>
                </a:lnTo>
                <a:lnTo>
                  <a:pt x="284945" y="142355"/>
                </a:lnTo>
                <a:lnTo>
                  <a:pt x="267051" y="120109"/>
                </a:lnTo>
                <a:lnTo>
                  <a:pt x="244626" y="102191"/>
                </a:lnTo>
                <a:lnTo>
                  <a:pt x="252749" y="62733"/>
                </a:lnTo>
                <a:lnTo>
                  <a:pt x="274835" y="30460"/>
                </a:lnTo>
                <a:lnTo>
                  <a:pt x="307463" y="8505"/>
                </a:lnTo>
                <a:lnTo>
                  <a:pt x="347212" y="0"/>
                </a:lnTo>
                <a:lnTo>
                  <a:pt x="387531" y="8106"/>
                </a:lnTo>
                <a:lnTo>
                  <a:pt x="420452" y="30215"/>
                </a:lnTo>
                <a:lnTo>
                  <a:pt x="442646" y="63010"/>
                </a:lnTo>
                <a:lnTo>
                  <a:pt x="450784" y="103174"/>
                </a:lnTo>
                <a:lnTo>
                  <a:pt x="442646" y="143338"/>
                </a:lnTo>
                <a:lnTo>
                  <a:pt x="420452" y="176133"/>
                </a:lnTo>
                <a:lnTo>
                  <a:pt x="387531" y="198242"/>
                </a:lnTo>
                <a:lnTo>
                  <a:pt x="347212" y="206348"/>
                </a:lnTo>
                <a:close/>
              </a:path>
              <a:path w="523240" h="590550">
                <a:moveTo>
                  <a:pt x="176565" y="312470"/>
                </a:moveTo>
                <a:lnTo>
                  <a:pt x="136246" y="304364"/>
                </a:lnTo>
                <a:lnTo>
                  <a:pt x="103325" y="282255"/>
                </a:lnTo>
                <a:lnTo>
                  <a:pt x="81131" y="249460"/>
                </a:lnTo>
                <a:lnTo>
                  <a:pt x="72993" y="209296"/>
                </a:lnTo>
                <a:lnTo>
                  <a:pt x="81131" y="169132"/>
                </a:lnTo>
                <a:lnTo>
                  <a:pt x="103325" y="136337"/>
                </a:lnTo>
                <a:lnTo>
                  <a:pt x="136246" y="114228"/>
                </a:lnTo>
                <a:lnTo>
                  <a:pt x="176565" y="106122"/>
                </a:lnTo>
                <a:lnTo>
                  <a:pt x="216884" y="114228"/>
                </a:lnTo>
                <a:lnTo>
                  <a:pt x="249805" y="136337"/>
                </a:lnTo>
                <a:lnTo>
                  <a:pt x="271999" y="169132"/>
                </a:lnTo>
                <a:lnTo>
                  <a:pt x="280137" y="209296"/>
                </a:lnTo>
                <a:lnTo>
                  <a:pt x="271999" y="249460"/>
                </a:lnTo>
                <a:lnTo>
                  <a:pt x="249805" y="282255"/>
                </a:lnTo>
                <a:lnTo>
                  <a:pt x="216884" y="304364"/>
                </a:lnTo>
                <a:lnTo>
                  <a:pt x="176565" y="312470"/>
                </a:lnTo>
                <a:close/>
              </a:path>
              <a:path w="523240" h="590550">
                <a:moveTo>
                  <a:pt x="376804" y="483445"/>
                </a:moveTo>
                <a:lnTo>
                  <a:pt x="368388" y="400598"/>
                </a:lnTo>
                <a:lnTo>
                  <a:pt x="344992" y="357179"/>
                </a:lnTo>
                <a:lnTo>
                  <a:pt x="309389" y="323340"/>
                </a:lnTo>
                <a:lnTo>
                  <a:pt x="264354" y="301662"/>
                </a:lnTo>
                <a:lnTo>
                  <a:pt x="280368" y="283145"/>
                </a:lnTo>
                <a:lnTo>
                  <a:pt x="292590" y="261866"/>
                </a:lnTo>
                <a:lnTo>
                  <a:pt x="300558" y="238375"/>
                </a:lnTo>
                <a:lnTo>
                  <a:pt x="303810" y="213226"/>
                </a:lnTo>
                <a:lnTo>
                  <a:pt x="390613" y="213226"/>
                </a:lnTo>
                <a:lnTo>
                  <a:pt x="432389" y="219940"/>
                </a:lnTo>
                <a:lnTo>
                  <a:pt x="468673" y="238633"/>
                </a:lnTo>
                <a:lnTo>
                  <a:pt x="497286" y="267136"/>
                </a:lnTo>
                <a:lnTo>
                  <a:pt x="516051" y="303281"/>
                </a:lnTo>
                <a:lnTo>
                  <a:pt x="522768" y="344755"/>
                </a:lnTo>
                <a:lnTo>
                  <a:pt x="522791" y="451019"/>
                </a:lnTo>
                <a:lnTo>
                  <a:pt x="521804" y="451019"/>
                </a:lnTo>
                <a:lnTo>
                  <a:pt x="514899" y="454949"/>
                </a:lnTo>
                <a:lnTo>
                  <a:pt x="504141" y="459402"/>
                </a:lnTo>
                <a:lnTo>
                  <a:pt x="476923" y="468460"/>
                </a:lnTo>
                <a:lnTo>
                  <a:pt x="434169" y="477887"/>
                </a:lnTo>
                <a:lnTo>
                  <a:pt x="376804" y="483445"/>
                </a:lnTo>
                <a:close/>
              </a:path>
              <a:path w="523240" h="590550">
                <a:moveTo>
                  <a:pt x="186429" y="590550"/>
                </a:moveTo>
                <a:lnTo>
                  <a:pt x="147281" y="589137"/>
                </a:lnTo>
                <a:lnTo>
                  <a:pt x="104065" y="584408"/>
                </a:lnTo>
                <a:lnTo>
                  <a:pt x="57149" y="575626"/>
                </a:lnTo>
                <a:lnTo>
                  <a:pt x="6904" y="562054"/>
                </a:lnTo>
                <a:lnTo>
                  <a:pt x="0" y="560089"/>
                </a:lnTo>
                <a:lnTo>
                  <a:pt x="0" y="451019"/>
                </a:lnTo>
                <a:lnTo>
                  <a:pt x="6739" y="409403"/>
                </a:lnTo>
                <a:lnTo>
                  <a:pt x="25504" y="373258"/>
                </a:lnTo>
                <a:lnTo>
                  <a:pt x="54117" y="344755"/>
                </a:lnTo>
                <a:lnTo>
                  <a:pt x="90402" y="326062"/>
                </a:lnTo>
                <a:lnTo>
                  <a:pt x="132177" y="319349"/>
                </a:lnTo>
                <a:lnTo>
                  <a:pt x="219966" y="319349"/>
                </a:lnTo>
                <a:lnTo>
                  <a:pt x="261735" y="326062"/>
                </a:lnTo>
                <a:lnTo>
                  <a:pt x="297963" y="344755"/>
                </a:lnTo>
                <a:lnTo>
                  <a:pt x="326426" y="373259"/>
                </a:lnTo>
                <a:lnTo>
                  <a:pt x="344900" y="409403"/>
                </a:lnTo>
                <a:lnTo>
                  <a:pt x="351157" y="451019"/>
                </a:lnTo>
                <a:lnTo>
                  <a:pt x="351157" y="557141"/>
                </a:lnTo>
                <a:lnTo>
                  <a:pt x="350171" y="557141"/>
                </a:lnTo>
                <a:lnTo>
                  <a:pt x="343266" y="561071"/>
                </a:lnTo>
                <a:lnTo>
                  <a:pt x="330690" y="566506"/>
                </a:lnTo>
                <a:lnTo>
                  <a:pt x="299618" y="576547"/>
                </a:lnTo>
                <a:lnTo>
                  <a:pt x="251161" y="586220"/>
                </a:lnTo>
                <a:lnTo>
                  <a:pt x="186429" y="590550"/>
                </a:lnTo>
                <a:close/>
              </a:path>
            </a:pathLst>
          </a:custGeom>
          <a:solidFill>
            <a:srgbClr val="FFFFFF"/>
          </a:solidFill>
        </p:spPr>
        <p:txBody>
          <a:bodyPr wrap="square" lIns="0" tIns="0" rIns="0" bIns="0" rtlCol="0"/>
          <a:lstStyle/>
          <a:p>
            <a:endParaRPr/>
          </a:p>
        </p:txBody>
      </p:sp>
      <p:sp>
        <p:nvSpPr>
          <p:cNvPr id="108" name="object 32">
            <a:extLst>
              <a:ext uri="{FF2B5EF4-FFF2-40B4-BE49-F238E27FC236}">
                <a16:creationId xmlns:a16="http://schemas.microsoft.com/office/drawing/2014/main" id="{D43AB237-5C19-6A81-A6B7-4CE8F7599CD5}"/>
              </a:ext>
            </a:extLst>
          </p:cNvPr>
          <p:cNvSpPr txBox="1"/>
          <p:nvPr/>
        </p:nvSpPr>
        <p:spPr>
          <a:xfrm>
            <a:off x="10824199" y="6438900"/>
            <a:ext cx="332740" cy="695960"/>
          </a:xfrm>
          <a:prstGeom prst="rect">
            <a:avLst/>
          </a:prstGeom>
        </p:spPr>
        <p:txBody>
          <a:bodyPr vert="horz" wrap="square" lIns="0" tIns="12700" rIns="0" bIns="0" rtlCol="0">
            <a:spAutoFit/>
          </a:bodyPr>
          <a:lstStyle/>
          <a:p>
            <a:pPr marL="12700">
              <a:lnSpc>
                <a:spcPct val="100000"/>
              </a:lnSpc>
              <a:spcBef>
                <a:spcPts val="100"/>
              </a:spcBef>
            </a:pPr>
            <a:r>
              <a:rPr sz="4400" b="1" spc="-390" dirty="0">
                <a:solidFill>
                  <a:srgbClr val="FFFFFF"/>
                </a:solidFill>
                <a:latin typeface="Tahoma"/>
                <a:cs typeface="Tahoma"/>
              </a:rPr>
              <a:t>8</a:t>
            </a:r>
            <a:endParaRPr sz="4400" dirty="0">
              <a:latin typeface="Tahoma"/>
              <a:cs typeface="Tahoma"/>
            </a:endParaRPr>
          </a:p>
        </p:txBody>
      </p:sp>
      <p:sp>
        <p:nvSpPr>
          <p:cNvPr id="109" name="object 33">
            <a:extLst>
              <a:ext uri="{FF2B5EF4-FFF2-40B4-BE49-F238E27FC236}">
                <a16:creationId xmlns:a16="http://schemas.microsoft.com/office/drawing/2014/main" id="{CCE98E7E-7B83-E511-BC85-2C660D7D4DFB}"/>
              </a:ext>
            </a:extLst>
          </p:cNvPr>
          <p:cNvSpPr/>
          <p:nvPr/>
        </p:nvSpPr>
        <p:spPr>
          <a:xfrm>
            <a:off x="15324238" y="6527169"/>
            <a:ext cx="523240" cy="590550"/>
          </a:xfrm>
          <a:custGeom>
            <a:avLst/>
            <a:gdLst/>
            <a:ahLst/>
            <a:cxnLst/>
            <a:rect l="l" t="t" r="r" b="b"/>
            <a:pathLst>
              <a:path w="523240" h="590550">
                <a:moveTo>
                  <a:pt x="347212" y="206348"/>
                </a:moveTo>
                <a:lnTo>
                  <a:pt x="303810" y="196522"/>
                </a:lnTo>
                <a:lnTo>
                  <a:pt x="297476" y="168103"/>
                </a:lnTo>
                <a:lnTo>
                  <a:pt x="284945" y="142355"/>
                </a:lnTo>
                <a:lnTo>
                  <a:pt x="267051" y="120109"/>
                </a:lnTo>
                <a:lnTo>
                  <a:pt x="244626" y="102191"/>
                </a:lnTo>
                <a:lnTo>
                  <a:pt x="252749" y="62733"/>
                </a:lnTo>
                <a:lnTo>
                  <a:pt x="274835" y="30460"/>
                </a:lnTo>
                <a:lnTo>
                  <a:pt x="307463" y="8505"/>
                </a:lnTo>
                <a:lnTo>
                  <a:pt x="347212" y="0"/>
                </a:lnTo>
                <a:lnTo>
                  <a:pt x="387531" y="8106"/>
                </a:lnTo>
                <a:lnTo>
                  <a:pt x="420452" y="30215"/>
                </a:lnTo>
                <a:lnTo>
                  <a:pt x="442646" y="63010"/>
                </a:lnTo>
                <a:lnTo>
                  <a:pt x="450784" y="103174"/>
                </a:lnTo>
                <a:lnTo>
                  <a:pt x="442646" y="143338"/>
                </a:lnTo>
                <a:lnTo>
                  <a:pt x="420452" y="176133"/>
                </a:lnTo>
                <a:lnTo>
                  <a:pt x="387531" y="198242"/>
                </a:lnTo>
                <a:lnTo>
                  <a:pt x="347212" y="206348"/>
                </a:lnTo>
                <a:close/>
              </a:path>
              <a:path w="523240" h="590550">
                <a:moveTo>
                  <a:pt x="176565" y="312470"/>
                </a:moveTo>
                <a:lnTo>
                  <a:pt x="136246" y="304364"/>
                </a:lnTo>
                <a:lnTo>
                  <a:pt x="103325" y="282255"/>
                </a:lnTo>
                <a:lnTo>
                  <a:pt x="81131" y="249460"/>
                </a:lnTo>
                <a:lnTo>
                  <a:pt x="72993" y="209296"/>
                </a:lnTo>
                <a:lnTo>
                  <a:pt x="81131" y="169132"/>
                </a:lnTo>
                <a:lnTo>
                  <a:pt x="103325" y="136337"/>
                </a:lnTo>
                <a:lnTo>
                  <a:pt x="136246" y="114228"/>
                </a:lnTo>
                <a:lnTo>
                  <a:pt x="176565" y="106122"/>
                </a:lnTo>
                <a:lnTo>
                  <a:pt x="216884" y="114228"/>
                </a:lnTo>
                <a:lnTo>
                  <a:pt x="249805" y="136337"/>
                </a:lnTo>
                <a:lnTo>
                  <a:pt x="271999" y="169132"/>
                </a:lnTo>
                <a:lnTo>
                  <a:pt x="280137" y="209296"/>
                </a:lnTo>
                <a:lnTo>
                  <a:pt x="271999" y="249460"/>
                </a:lnTo>
                <a:lnTo>
                  <a:pt x="249805" y="282255"/>
                </a:lnTo>
                <a:lnTo>
                  <a:pt x="216884" y="304364"/>
                </a:lnTo>
                <a:lnTo>
                  <a:pt x="176565" y="312470"/>
                </a:lnTo>
                <a:close/>
              </a:path>
              <a:path w="523240" h="590550">
                <a:moveTo>
                  <a:pt x="376804" y="483445"/>
                </a:moveTo>
                <a:lnTo>
                  <a:pt x="368388" y="400598"/>
                </a:lnTo>
                <a:lnTo>
                  <a:pt x="344992" y="357179"/>
                </a:lnTo>
                <a:lnTo>
                  <a:pt x="309389" y="323340"/>
                </a:lnTo>
                <a:lnTo>
                  <a:pt x="264354" y="301662"/>
                </a:lnTo>
                <a:lnTo>
                  <a:pt x="280368" y="283145"/>
                </a:lnTo>
                <a:lnTo>
                  <a:pt x="292590" y="261866"/>
                </a:lnTo>
                <a:lnTo>
                  <a:pt x="300558" y="238375"/>
                </a:lnTo>
                <a:lnTo>
                  <a:pt x="303810" y="213226"/>
                </a:lnTo>
                <a:lnTo>
                  <a:pt x="390613" y="213226"/>
                </a:lnTo>
                <a:lnTo>
                  <a:pt x="432389" y="219940"/>
                </a:lnTo>
                <a:lnTo>
                  <a:pt x="468673" y="238633"/>
                </a:lnTo>
                <a:lnTo>
                  <a:pt x="497286" y="267136"/>
                </a:lnTo>
                <a:lnTo>
                  <a:pt x="516051" y="303281"/>
                </a:lnTo>
                <a:lnTo>
                  <a:pt x="522768" y="344755"/>
                </a:lnTo>
                <a:lnTo>
                  <a:pt x="522791" y="451019"/>
                </a:lnTo>
                <a:lnTo>
                  <a:pt x="521804" y="451019"/>
                </a:lnTo>
                <a:lnTo>
                  <a:pt x="514899" y="454949"/>
                </a:lnTo>
                <a:lnTo>
                  <a:pt x="504141" y="459402"/>
                </a:lnTo>
                <a:lnTo>
                  <a:pt x="476923" y="468460"/>
                </a:lnTo>
                <a:lnTo>
                  <a:pt x="434169" y="477887"/>
                </a:lnTo>
                <a:lnTo>
                  <a:pt x="376804" y="483445"/>
                </a:lnTo>
                <a:close/>
              </a:path>
              <a:path w="523240" h="590550">
                <a:moveTo>
                  <a:pt x="186429" y="590550"/>
                </a:moveTo>
                <a:lnTo>
                  <a:pt x="147281" y="589137"/>
                </a:lnTo>
                <a:lnTo>
                  <a:pt x="104065" y="584408"/>
                </a:lnTo>
                <a:lnTo>
                  <a:pt x="57149" y="575626"/>
                </a:lnTo>
                <a:lnTo>
                  <a:pt x="6904" y="562054"/>
                </a:lnTo>
                <a:lnTo>
                  <a:pt x="0" y="560089"/>
                </a:lnTo>
                <a:lnTo>
                  <a:pt x="0" y="451019"/>
                </a:lnTo>
                <a:lnTo>
                  <a:pt x="6739" y="409403"/>
                </a:lnTo>
                <a:lnTo>
                  <a:pt x="25504" y="373258"/>
                </a:lnTo>
                <a:lnTo>
                  <a:pt x="54117" y="344755"/>
                </a:lnTo>
                <a:lnTo>
                  <a:pt x="90402" y="326062"/>
                </a:lnTo>
                <a:lnTo>
                  <a:pt x="132177" y="319349"/>
                </a:lnTo>
                <a:lnTo>
                  <a:pt x="219966" y="319349"/>
                </a:lnTo>
                <a:lnTo>
                  <a:pt x="261735" y="326062"/>
                </a:lnTo>
                <a:lnTo>
                  <a:pt x="297963" y="344755"/>
                </a:lnTo>
                <a:lnTo>
                  <a:pt x="326426" y="373259"/>
                </a:lnTo>
                <a:lnTo>
                  <a:pt x="344900" y="409403"/>
                </a:lnTo>
                <a:lnTo>
                  <a:pt x="351157" y="451019"/>
                </a:lnTo>
                <a:lnTo>
                  <a:pt x="351157" y="557141"/>
                </a:lnTo>
                <a:lnTo>
                  <a:pt x="350171" y="557141"/>
                </a:lnTo>
                <a:lnTo>
                  <a:pt x="343266" y="561071"/>
                </a:lnTo>
                <a:lnTo>
                  <a:pt x="330690" y="566506"/>
                </a:lnTo>
                <a:lnTo>
                  <a:pt x="299618" y="576547"/>
                </a:lnTo>
                <a:lnTo>
                  <a:pt x="251161" y="586220"/>
                </a:lnTo>
                <a:lnTo>
                  <a:pt x="186429" y="590550"/>
                </a:lnTo>
                <a:close/>
              </a:path>
            </a:pathLst>
          </a:custGeom>
          <a:solidFill>
            <a:srgbClr val="FFFFFF"/>
          </a:solidFill>
        </p:spPr>
        <p:txBody>
          <a:bodyPr wrap="square" lIns="0" tIns="0" rIns="0" bIns="0" rtlCol="0"/>
          <a:lstStyle/>
          <a:p>
            <a:endParaRPr/>
          </a:p>
        </p:txBody>
      </p:sp>
      <p:sp>
        <p:nvSpPr>
          <p:cNvPr id="110" name="object 34">
            <a:extLst>
              <a:ext uri="{FF2B5EF4-FFF2-40B4-BE49-F238E27FC236}">
                <a16:creationId xmlns:a16="http://schemas.microsoft.com/office/drawing/2014/main" id="{C34A3087-63EA-71D3-417D-E4DD8F9CEEB2}"/>
              </a:ext>
            </a:extLst>
          </p:cNvPr>
          <p:cNvSpPr txBox="1"/>
          <p:nvPr/>
        </p:nvSpPr>
        <p:spPr>
          <a:xfrm>
            <a:off x="14802661" y="6438900"/>
            <a:ext cx="332740" cy="695960"/>
          </a:xfrm>
          <a:prstGeom prst="rect">
            <a:avLst/>
          </a:prstGeom>
        </p:spPr>
        <p:txBody>
          <a:bodyPr vert="horz" wrap="square" lIns="0" tIns="12700" rIns="0" bIns="0" rtlCol="0">
            <a:spAutoFit/>
          </a:bodyPr>
          <a:lstStyle/>
          <a:p>
            <a:pPr marL="12700">
              <a:lnSpc>
                <a:spcPct val="100000"/>
              </a:lnSpc>
              <a:spcBef>
                <a:spcPts val="100"/>
              </a:spcBef>
            </a:pPr>
            <a:r>
              <a:rPr sz="4400" b="1" spc="-390" dirty="0">
                <a:solidFill>
                  <a:srgbClr val="FFFFFF"/>
                </a:solidFill>
                <a:latin typeface="Tahoma"/>
                <a:cs typeface="Tahoma"/>
              </a:rPr>
              <a:t>3</a:t>
            </a:r>
            <a:endParaRPr sz="4400" dirty="0">
              <a:latin typeface="Tahoma"/>
              <a:cs typeface="Tahoma"/>
            </a:endParaRPr>
          </a:p>
        </p:txBody>
      </p:sp>
      <p:sp>
        <p:nvSpPr>
          <p:cNvPr id="111" name="object 12">
            <a:extLst>
              <a:ext uri="{FF2B5EF4-FFF2-40B4-BE49-F238E27FC236}">
                <a16:creationId xmlns:a16="http://schemas.microsoft.com/office/drawing/2014/main" id="{903B3989-2DF4-BAE0-FFBE-9B5253E24B93}"/>
              </a:ext>
            </a:extLst>
          </p:cNvPr>
          <p:cNvSpPr/>
          <p:nvPr/>
        </p:nvSpPr>
        <p:spPr>
          <a:xfrm>
            <a:off x="15365961" y="4386766"/>
            <a:ext cx="45719" cy="1194638"/>
          </a:xfrm>
          <a:custGeom>
            <a:avLst/>
            <a:gdLst/>
            <a:ahLst/>
            <a:cxnLst/>
            <a:rect l="l" t="t" r="r" b="b"/>
            <a:pathLst>
              <a:path w="19050" h="1894839">
                <a:moveTo>
                  <a:pt x="18963" y="0"/>
                </a:moveTo>
                <a:lnTo>
                  <a:pt x="18963" y="1894537"/>
                </a:lnTo>
                <a:lnTo>
                  <a:pt x="0" y="1894537"/>
                </a:lnTo>
                <a:lnTo>
                  <a:pt x="0" y="0"/>
                </a:lnTo>
                <a:lnTo>
                  <a:pt x="18963" y="0"/>
                </a:lnTo>
                <a:close/>
              </a:path>
            </a:pathLst>
          </a:custGeom>
          <a:solidFill>
            <a:srgbClr val="FFFFFF"/>
          </a:solidFill>
        </p:spPr>
        <p:txBody>
          <a:bodyPr wrap="square" lIns="0" tIns="0" rIns="0" bIns="0" rtlCol="0"/>
          <a:lstStyle/>
          <a:p>
            <a:endParaRPr/>
          </a:p>
        </p:txBody>
      </p:sp>
      <p:sp>
        <p:nvSpPr>
          <p:cNvPr id="112" name="object 12">
            <a:extLst>
              <a:ext uri="{FF2B5EF4-FFF2-40B4-BE49-F238E27FC236}">
                <a16:creationId xmlns:a16="http://schemas.microsoft.com/office/drawing/2014/main" id="{A449A83B-6942-2678-AC33-A59C3258DE25}"/>
              </a:ext>
            </a:extLst>
          </p:cNvPr>
          <p:cNvSpPr/>
          <p:nvPr/>
        </p:nvSpPr>
        <p:spPr>
          <a:xfrm>
            <a:off x="7314030" y="4386766"/>
            <a:ext cx="45719" cy="1194638"/>
          </a:xfrm>
          <a:custGeom>
            <a:avLst/>
            <a:gdLst/>
            <a:ahLst/>
            <a:cxnLst/>
            <a:rect l="l" t="t" r="r" b="b"/>
            <a:pathLst>
              <a:path w="19050" h="1894839">
                <a:moveTo>
                  <a:pt x="18963" y="0"/>
                </a:moveTo>
                <a:lnTo>
                  <a:pt x="18963" y="1894537"/>
                </a:lnTo>
                <a:lnTo>
                  <a:pt x="0" y="1894537"/>
                </a:lnTo>
                <a:lnTo>
                  <a:pt x="0" y="0"/>
                </a:lnTo>
                <a:lnTo>
                  <a:pt x="18963" y="0"/>
                </a:lnTo>
                <a:close/>
              </a:path>
            </a:pathLst>
          </a:custGeom>
          <a:solidFill>
            <a:srgbClr val="FFFFFF"/>
          </a:solidFill>
        </p:spPr>
        <p:txBody>
          <a:bodyPr wrap="square" lIns="0" tIns="0" rIns="0" bIns="0" rtlCol="0"/>
          <a:lstStyle/>
          <a:p>
            <a:endParaRPr/>
          </a:p>
        </p:txBody>
      </p:sp>
      <p:sp>
        <p:nvSpPr>
          <p:cNvPr id="113" name="object 12">
            <a:extLst>
              <a:ext uri="{FF2B5EF4-FFF2-40B4-BE49-F238E27FC236}">
                <a16:creationId xmlns:a16="http://schemas.microsoft.com/office/drawing/2014/main" id="{44F1154E-547C-145A-11BB-00C72D07B098}"/>
              </a:ext>
            </a:extLst>
          </p:cNvPr>
          <p:cNvSpPr/>
          <p:nvPr/>
        </p:nvSpPr>
        <p:spPr>
          <a:xfrm>
            <a:off x="3261287" y="4421429"/>
            <a:ext cx="45719" cy="1194638"/>
          </a:xfrm>
          <a:custGeom>
            <a:avLst/>
            <a:gdLst/>
            <a:ahLst/>
            <a:cxnLst/>
            <a:rect l="l" t="t" r="r" b="b"/>
            <a:pathLst>
              <a:path w="19050" h="1894839">
                <a:moveTo>
                  <a:pt x="18963" y="0"/>
                </a:moveTo>
                <a:lnTo>
                  <a:pt x="18963" y="1894537"/>
                </a:lnTo>
                <a:lnTo>
                  <a:pt x="0" y="1894537"/>
                </a:lnTo>
                <a:lnTo>
                  <a:pt x="0" y="0"/>
                </a:lnTo>
                <a:lnTo>
                  <a:pt x="18963" y="0"/>
                </a:lnTo>
                <a:close/>
              </a:path>
            </a:pathLst>
          </a:custGeom>
          <a:solidFill>
            <a:srgbClr val="FFFFFF"/>
          </a:solidFill>
        </p:spPr>
        <p:txBody>
          <a:bodyPr wrap="square" lIns="0" tIns="0" rIns="0" bIns="0" rtlCol="0"/>
          <a:lstStyle/>
          <a:p>
            <a:endParaRPr/>
          </a:p>
        </p:txBody>
      </p:sp>
      <p:sp>
        <p:nvSpPr>
          <p:cNvPr id="114" name="object 12">
            <a:extLst>
              <a:ext uri="{FF2B5EF4-FFF2-40B4-BE49-F238E27FC236}">
                <a16:creationId xmlns:a16="http://schemas.microsoft.com/office/drawing/2014/main" id="{1FB6E185-4F85-FE22-7DC5-291B62BE2593}"/>
              </a:ext>
            </a:extLst>
          </p:cNvPr>
          <p:cNvSpPr/>
          <p:nvPr/>
        </p:nvSpPr>
        <p:spPr>
          <a:xfrm>
            <a:off x="9366942" y="3155086"/>
            <a:ext cx="45719" cy="1258756"/>
          </a:xfrm>
          <a:custGeom>
            <a:avLst/>
            <a:gdLst/>
            <a:ahLst/>
            <a:cxnLst/>
            <a:rect l="l" t="t" r="r" b="b"/>
            <a:pathLst>
              <a:path w="19050" h="1894839">
                <a:moveTo>
                  <a:pt x="18963" y="0"/>
                </a:moveTo>
                <a:lnTo>
                  <a:pt x="18963" y="1894537"/>
                </a:lnTo>
                <a:lnTo>
                  <a:pt x="0" y="1894537"/>
                </a:lnTo>
                <a:lnTo>
                  <a:pt x="0" y="0"/>
                </a:lnTo>
                <a:lnTo>
                  <a:pt x="18963" y="0"/>
                </a:lnTo>
                <a:close/>
              </a:path>
            </a:pathLst>
          </a:custGeom>
          <a:solidFill>
            <a:srgbClr val="FFFFFF"/>
          </a:solidFill>
        </p:spPr>
        <p:txBody>
          <a:bodyPr wrap="square" lIns="0" tIns="0" rIns="0" bIns="0" rtlCol="0"/>
          <a:lstStyle/>
          <a:p>
            <a:endParaRPr/>
          </a:p>
        </p:txBody>
      </p:sp>
      <p:pic>
        <p:nvPicPr>
          <p:cNvPr id="115" name="Picture 114">
            <a:extLst>
              <a:ext uri="{FF2B5EF4-FFF2-40B4-BE49-F238E27FC236}">
                <a16:creationId xmlns:a16="http://schemas.microsoft.com/office/drawing/2014/main" id="{2A21E2DC-D0AD-0A69-06CB-E5BF84FAE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063" y="5480641"/>
            <a:ext cx="3048000" cy="939210"/>
          </a:xfrm>
          <a:prstGeom prst="rect">
            <a:avLst/>
          </a:prstGeom>
        </p:spPr>
      </p:pic>
      <p:sp>
        <p:nvSpPr>
          <p:cNvPr id="116" name="object 25">
            <a:extLst>
              <a:ext uri="{FF2B5EF4-FFF2-40B4-BE49-F238E27FC236}">
                <a16:creationId xmlns:a16="http://schemas.microsoft.com/office/drawing/2014/main" id="{A5F82DA8-F9AB-882F-A680-2CBF79FC62C0}"/>
              </a:ext>
            </a:extLst>
          </p:cNvPr>
          <p:cNvSpPr txBox="1"/>
          <p:nvPr/>
        </p:nvSpPr>
        <p:spPr>
          <a:xfrm>
            <a:off x="1956032" y="5645797"/>
            <a:ext cx="2769870" cy="675005"/>
          </a:xfrm>
          <a:prstGeom prst="rect">
            <a:avLst/>
          </a:prstGeom>
        </p:spPr>
        <p:txBody>
          <a:bodyPr vert="horz" wrap="square" lIns="0" tIns="40005" rIns="0" bIns="0" rtlCol="0">
            <a:spAutoFit/>
          </a:bodyPr>
          <a:lstStyle/>
          <a:p>
            <a:pPr marL="1010919" marR="5080" indent="-998855">
              <a:lnSpc>
                <a:spcPts val="2480"/>
              </a:lnSpc>
              <a:spcBef>
                <a:spcPts val="315"/>
              </a:spcBef>
            </a:pPr>
            <a:r>
              <a:rPr sz="2200" spc="-140" dirty="0">
                <a:solidFill>
                  <a:srgbClr val="FFFFFF"/>
                </a:solidFill>
                <a:latin typeface="Tahoma"/>
                <a:cs typeface="Tahoma"/>
              </a:rPr>
              <a:t>D</a:t>
            </a:r>
            <a:r>
              <a:rPr sz="2200" spc="10" dirty="0">
                <a:solidFill>
                  <a:srgbClr val="FFFFFF"/>
                </a:solidFill>
                <a:latin typeface="Tahoma"/>
                <a:cs typeface="Tahoma"/>
              </a:rPr>
              <a:t>é</a:t>
            </a:r>
            <a:r>
              <a:rPr sz="2200" spc="-20" dirty="0">
                <a:solidFill>
                  <a:srgbClr val="FFFFFF"/>
                </a:solidFill>
                <a:latin typeface="Tahoma"/>
                <a:cs typeface="Tahoma"/>
              </a:rPr>
              <a:t>p</a:t>
            </a:r>
            <a:r>
              <a:rPr sz="2200" spc="-40" dirty="0">
                <a:solidFill>
                  <a:srgbClr val="FFFFFF"/>
                </a:solidFill>
                <a:latin typeface="Tahoma"/>
                <a:cs typeface="Tahoma"/>
              </a:rPr>
              <a:t>a</a:t>
            </a:r>
            <a:r>
              <a:rPr sz="2200" dirty="0">
                <a:solidFill>
                  <a:srgbClr val="FFFFFF"/>
                </a:solidFill>
                <a:latin typeface="Tahoma"/>
                <a:cs typeface="Tahoma"/>
              </a:rPr>
              <a:t>r</a:t>
            </a:r>
            <a:r>
              <a:rPr sz="2200" spc="60" dirty="0">
                <a:solidFill>
                  <a:srgbClr val="FFFFFF"/>
                </a:solidFill>
                <a:latin typeface="Tahoma"/>
                <a:cs typeface="Tahoma"/>
              </a:rPr>
              <a:t>t</a:t>
            </a:r>
            <a:r>
              <a:rPr sz="2200" spc="10" dirty="0">
                <a:solidFill>
                  <a:srgbClr val="FFFFFF"/>
                </a:solidFill>
                <a:latin typeface="Tahoma"/>
                <a:cs typeface="Tahoma"/>
              </a:rPr>
              <a:t>e</a:t>
            </a:r>
            <a:r>
              <a:rPr sz="2200" spc="-35" dirty="0">
                <a:solidFill>
                  <a:srgbClr val="FFFFFF"/>
                </a:solidFill>
                <a:latin typeface="Tahoma"/>
                <a:cs typeface="Tahoma"/>
              </a:rPr>
              <a:t>m</a:t>
            </a:r>
            <a:r>
              <a:rPr sz="2200" spc="10" dirty="0">
                <a:solidFill>
                  <a:srgbClr val="FFFFFF"/>
                </a:solidFill>
                <a:latin typeface="Tahoma"/>
                <a:cs typeface="Tahoma"/>
              </a:rPr>
              <a:t>e</a:t>
            </a:r>
            <a:r>
              <a:rPr sz="2200" spc="-50" dirty="0">
                <a:solidFill>
                  <a:srgbClr val="FFFFFF"/>
                </a:solidFill>
                <a:latin typeface="Tahoma"/>
                <a:cs typeface="Tahoma"/>
              </a:rPr>
              <a:t>n</a:t>
            </a:r>
            <a:r>
              <a:rPr sz="2200" spc="65" dirty="0">
                <a:solidFill>
                  <a:srgbClr val="FFFFFF"/>
                </a:solidFill>
                <a:latin typeface="Tahoma"/>
                <a:cs typeface="Tahoma"/>
              </a:rPr>
              <a:t>t</a:t>
            </a:r>
            <a:r>
              <a:rPr sz="2200" spc="-250" dirty="0">
                <a:solidFill>
                  <a:srgbClr val="FFFFFF"/>
                </a:solidFill>
                <a:latin typeface="Tahoma"/>
                <a:cs typeface="Tahoma"/>
              </a:rPr>
              <a:t> </a:t>
            </a:r>
            <a:r>
              <a:rPr sz="2200" spc="-35" dirty="0">
                <a:solidFill>
                  <a:srgbClr val="FFFFFF"/>
                </a:solidFill>
                <a:latin typeface="Tahoma"/>
                <a:cs typeface="Tahoma"/>
              </a:rPr>
              <a:t>m</a:t>
            </a:r>
            <a:r>
              <a:rPr sz="2200" spc="-40" dirty="0">
                <a:solidFill>
                  <a:srgbClr val="FFFFFF"/>
                </a:solidFill>
                <a:latin typeface="Tahoma"/>
                <a:cs typeface="Tahoma"/>
              </a:rPr>
              <a:t>a</a:t>
            </a:r>
            <a:r>
              <a:rPr sz="2200" dirty="0">
                <a:solidFill>
                  <a:srgbClr val="FFFFFF"/>
                </a:solidFill>
                <a:latin typeface="Tahoma"/>
                <a:cs typeface="Tahoma"/>
              </a:rPr>
              <a:t>rk</a:t>
            </a:r>
            <a:r>
              <a:rPr sz="2200" spc="60" dirty="0">
                <a:solidFill>
                  <a:srgbClr val="FFFFFF"/>
                </a:solidFill>
                <a:latin typeface="Tahoma"/>
                <a:cs typeface="Tahoma"/>
              </a:rPr>
              <a:t>t</a:t>
            </a:r>
            <a:r>
              <a:rPr sz="2200" spc="35" dirty="0">
                <a:solidFill>
                  <a:srgbClr val="FFFFFF"/>
                </a:solidFill>
                <a:latin typeface="Tahoma"/>
                <a:cs typeface="Tahoma"/>
              </a:rPr>
              <a:t>i</a:t>
            </a:r>
            <a:r>
              <a:rPr sz="2200" spc="-50" dirty="0">
                <a:solidFill>
                  <a:srgbClr val="FFFFFF"/>
                </a:solidFill>
                <a:latin typeface="Tahoma"/>
                <a:cs typeface="Tahoma"/>
              </a:rPr>
              <a:t>n</a:t>
            </a:r>
            <a:r>
              <a:rPr sz="2200" spc="-30" dirty="0">
                <a:solidFill>
                  <a:srgbClr val="FFFFFF"/>
                </a:solidFill>
                <a:latin typeface="Tahoma"/>
                <a:cs typeface="Tahoma"/>
              </a:rPr>
              <a:t>g  </a:t>
            </a:r>
            <a:r>
              <a:rPr sz="2200" dirty="0">
                <a:solidFill>
                  <a:srgbClr val="FFFFFF"/>
                </a:solidFill>
                <a:latin typeface="Tahoma"/>
                <a:cs typeface="Tahoma"/>
              </a:rPr>
              <a:t>digital</a:t>
            </a:r>
            <a:endParaRPr sz="2200" dirty="0">
              <a:latin typeface="Tahoma"/>
              <a:cs typeface="Tahoma"/>
            </a:endParaRPr>
          </a:p>
        </p:txBody>
      </p:sp>
      <p:pic>
        <p:nvPicPr>
          <p:cNvPr id="117" name="Picture 116">
            <a:extLst>
              <a:ext uri="{FF2B5EF4-FFF2-40B4-BE49-F238E27FC236}">
                <a16:creationId xmlns:a16="http://schemas.microsoft.com/office/drawing/2014/main" id="{94498D71-CFBF-C4E5-DF9E-011A05E0B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072" y="5429004"/>
            <a:ext cx="3048000" cy="939210"/>
          </a:xfrm>
          <a:prstGeom prst="rect">
            <a:avLst/>
          </a:prstGeom>
        </p:spPr>
      </p:pic>
      <p:pic>
        <p:nvPicPr>
          <p:cNvPr id="118" name="Picture 117">
            <a:extLst>
              <a:ext uri="{FF2B5EF4-FFF2-40B4-BE49-F238E27FC236}">
                <a16:creationId xmlns:a16="http://schemas.microsoft.com/office/drawing/2014/main" id="{ECD3F6B4-781B-D781-9B73-B810883ED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0" y="5456794"/>
            <a:ext cx="3048000" cy="939210"/>
          </a:xfrm>
          <a:prstGeom prst="rect">
            <a:avLst/>
          </a:prstGeom>
        </p:spPr>
      </p:pic>
      <p:pic>
        <p:nvPicPr>
          <p:cNvPr id="119" name="Picture 118">
            <a:extLst>
              <a:ext uri="{FF2B5EF4-FFF2-40B4-BE49-F238E27FC236}">
                <a16:creationId xmlns:a16="http://schemas.microsoft.com/office/drawing/2014/main" id="{372E158F-AACA-7354-24A3-1F5F22E9A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4928" y="5456794"/>
            <a:ext cx="3048000" cy="939210"/>
          </a:xfrm>
          <a:prstGeom prst="rect">
            <a:avLst/>
          </a:prstGeom>
        </p:spPr>
      </p:pic>
      <p:sp>
        <p:nvSpPr>
          <p:cNvPr id="120" name="object 26">
            <a:extLst>
              <a:ext uri="{FF2B5EF4-FFF2-40B4-BE49-F238E27FC236}">
                <a16:creationId xmlns:a16="http://schemas.microsoft.com/office/drawing/2014/main" id="{161ADBAD-FB2E-63E2-1A8E-1BC1ED21FDCB}"/>
              </a:ext>
            </a:extLst>
          </p:cNvPr>
          <p:cNvSpPr txBox="1"/>
          <p:nvPr/>
        </p:nvSpPr>
        <p:spPr>
          <a:xfrm>
            <a:off x="6112487" y="5534808"/>
            <a:ext cx="2757170" cy="675005"/>
          </a:xfrm>
          <a:prstGeom prst="rect">
            <a:avLst/>
          </a:prstGeom>
        </p:spPr>
        <p:txBody>
          <a:bodyPr vert="horz" wrap="square" lIns="0" tIns="40005" rIns="0" bIns="0" rtlCol="0">
            <a:spAutoFit/>
          </a:bodyPr>
          <a:lstStyle/>
          <a:p>
            <a:pPr marL="672465" marR="5080" indent="-660400">
              <a:lnSpc>
                <a:spcPts val="2480"/>
              </a:lnSpc>
              <a:spcBef>
                <a:spcPts val="315"/>
              </a:spcBef>
            </a:pPr>
            <a:r>
              <a:rPr sz="2200" spc="-140" dirty="0">
                <a:solidFill>
                  <a:srgbClr val="FFFFFF"/>
                </a:solidFill>
                <a:latin typeface="Tahoma"/>
                <a:cs typeface="Tahoma"/>
              </a:rPr>
              <a:t>D</a:t>
            </a:r>
            <a:r>
              <a:rPr sz="2200" spc="10" dirty="0">
                <a:solidFill>
                  <a:srgbClr val="FFFFFF"/>
                </a:solidFill>
                <a:latin typeface="Tahoma"/>
                <a:cs typeface="Tahoma"/>
              </a:rPr>
              <a:t>é</a:t>
            </a:r>
            <a:r>
              <a:rPr sz="2200" spc="-20" dirty="0">
                <a:solidFill>
                  <a:srgbClr val="FFFFFF"/>
                </a:solidFill>
                <a:latin typeface="Tahoma"/>
                <a:cs typeface="Tahoma"/>
              </a:rPr>
              <a:t>p</a:t>
            </a:r>
            <a:r>
              <a:rPr sz="2200" spc="-40" dirty="0">
                <a:solidFill>
                  <a:srgbClr val="FFFFFF"/>
                </a:solidFill>
                <a:latin typeface="Tahoma"/>
                <a:cs typeface="Tahoma"/>
              </a:rPr>
              <a:t>a</a:t>
            </a:r>
            <a:r>
              <a:rPr sz="2200" dirty="0">
                <a:solidFill>
                  <a:srgbClr val="FFFFFF"/>
                </a:solidFill>
                <a:latin typeface="Tahoma"/>
                <a:cs typeface="Tahoma"/>
              </a:rPr>
              <a:t>r</a:t>
            </a:r>
            <a:r>
              <a:rPr sz="2200" spc="60" dirty="0">
                <a:solidFill>
                  <a:srgbClr val="FFFFFF"/>
                </a:solidFill>
                <a:latin typeface="Tahoma"/>
                <a:cs typeface="Tahoma"/>
              </a:rPr>
              <a:t>t</a:t>
            </a:r>
            <a:r>
              <a:rPr sz="2200" spc="10" dirty="0">
                <a:solidFill>
                  <a:srgbClr val="FFFFFF"/>
                </a:solidFill>
                <a:latin typeface="Tahoma"/>
                <a:cs typeface="Tahoma"/>
              </a:rPr>
              <a:t>e</a:t>
            </a:r>
            <a:r>
              <a:rPr sz="2200" spc="-35" dirty="0">
                <a:solidFill>
                  <a:srgbClr val="FFFFFF"/>
                </a:solidFill>
                <a:latin typeface="Tahoma"/>
                <a:cs typeface="Tahoma"/>
              </a:rPr>
              <a:t>m</a:t>
            </a:r>
            <a:r>
              <a:rPr sz="2200" spc="10" dirty="0">
                <a:solidFill>
                  <a:srgbClr val="FFFFFF"/>
                </a:solidFill>
                <a:latin typeface="Tahoma"/>
                <a:cs typeface="Tahoma"/>
              </a:rPr>
              <a:t>e</a:t>
            </a:r>
            <a:r>
              <a:rPr sz="2200" spc="-50" dirty="0">
                <a:solidFill>
                  <a:srgbClr val="FFFFFF"/>
                </a:solidFill>
                <a:latin typeface="Tahoma"/>
                <a:cs typeface="Tahoma"/>
              </a:rPr>
              <a:t>n</a:t>
            </a:r>
            <a:r>
              <a:rPr sz="2200" spc="65" dirty="0">
                <a:solidFill>
                  <a:srgbClr val="FFFFFF"/>
                </a:solidFill>
                <a:latin typeface="Tahoma"/>
                <a:cs typeface="Tahoma"/>
              </a:rPr>
              <a:t>t</a:t>
            </a:r>
            <a:r>
              <a:rPr sz="2200" spc="-250" dirty="0">
                <a:solidFill>
                  <a:srgbClr val="FFFFFF"/>
                </a:solidFill>
                <a:latin typeface="Tahoma"/>
                <a:cs typeface="Tahoma"/>
              </a:rPr>
              <a:t> </a:t>
            </a:r>
            <a:r>
              <a:rPr sz="2200" spc="-30" dirty="0">
                <a:solidFill>
                  <a:srgbClr val="FFFFFF"/>
                </a:solidFill>
                <a:latin typeface="Tahoma"/>
                <a:cs typeface="Tahoma"/>
              </a:rPr>
              <a:t>b</a:t>
            </a:r>
            <a:r>
              <a:rPr sz="2200" spc="-55" dirty="0">
                <a:solidFill>
                  <a:srgbClr val="FFFFFF"/>
                </a:solidFill>
                <a:latin typeface="Tahoma"/>
                <a:cs typeface="Tahoma"/>
              </a:rPr>
              <a:t>u</a:t>
            </a:r>
            <a:r>
              <a:rPr sz="2200" spc="70" dirty="0">
                <a:solidFill>
                  <a:srgbClr val="FFFFFF"/>
                </a:solidFill>
                <a:latin typeface="Tahoma"/>
                <a:cs typeface="Tahoma"/>
              </a:rPr>
              <a:t>s</a:t>
            </a:r>
            <a:r>
              <a:rPr sz="2200" spc="35" dirty="0">
                <a:solidFill>
                  <a:srgbClr val="FFFFFF"/>
                </a:solidFill>
                <a:latin typeface="Tahoma"/>
                <a:cs typeface="Tahoma"/>
              </a:rPr>
              <a:t>i</a:t>
            </a:r>
            <a:r>
              <a:rPr sz="2200" spc="-50" dirty="0">
                <a:solidFill>
                  <a:srgbClr val="FFFFFF"/>
                </a:solidFill>
                <a:latin typeface="Tahoma"/>
                <a:cs typeface="Tahoma"/>
              </a:rPr>
              <a:t>n</a:t>
            </a:r>
            <a:r>
              <a:rPr sz="2200" spc="10" dirty="0">
                <a:solidFill>
                  <a:srgbClr val="FFFFFF"/>
                </a:solidFill>
                <a:latin typeface="Tahoma"/>
                <a:cs typeface="Tahoma"/>
              </a:rPr>
              <a:t>e</a:t>
            </a:r>
            <a:r>
              <a:rPr sz="2200" spc="70" dirty="0">
                <a:solidFill>
                  <a:srgbClr val="FFFFFF"/>
                </a:solidFill>
                <a:latin typeface="Tahoma"/>
                <a:cs typeface="Tahoma"/>
              </a:rPr>
              <a:t>s</a:t>
            </a:r>
            <a:r>
              <a:rPr sz="2200" spc="60" dirty="0">
                <a:solidFill>
                  <a:srgbClr val="FFFFFF"/>
                </a:solidFill>
                <a:latin typeface="Tahoma"/>
                <a:cs typeface="Tahoma"/>
              </a:rPr>
              <a:t>s  </a:t>
            </a:r>
            <a:r>
              <a:rPr sz="2200" spc="10" dirty="0">
                <a:solidFill>
                  <a:srgbClr val="FFFFFF"/>
                </a:solidFill>
                <a:latin typeface="Tahoma"/>
                <a:cs typeface="Tahoma"/>
              </a:rPr>
              <a:t>intelligence</a:t>
            </a:r>
            <a:endParaRPr sz="2200" dirty="0">
              <a:latin typeface="Tahoma"/>
              <a:cs typeface="Tahoma"/>
            </a:endParaRPr>
          </a:p>
        </p:txBody>
      </p:sp>
      <p:sp>
        <p:nvSpPr>
          <p:cNvPr id="121" name="object 27">
            <a:extLst>
              <a:ext uri="{FF2B5EF4-FFF2-40B4-BE49-F238E27FC236}">
                <a16:creationId xmlns:a16="http://schemas.microsoft.com/office/drawing/2014/main" id="{80D5F055-6CE4-0CCC-3004-F263B2798F8D}"/>
              </a:ext>
            </a:extLst>
          </p:cNvPr>
          <p:cNvSpPr txBox="1"/>
          <p:nvPr/>
        </p:nvSpPr>
        <p:spPr>
          <a:xfrm>
            <a:off x="10073322" y="5563551"/>
            <a:ext cx="2713355" cy="675005"/>
          </a:xfrm>
          <a:prstGeom prst="rect">
            <a:avLst/>
          </a:prstGeom>
        </p:spPr>
        <p:txBody>
          <a:bodyPr vert="horz" wrap="square" lIns="0" tIns="40005" rIns="0" bIns="0" rtlCol="0">
            <a:spAutoFit/>
          </a:bodyPr>
          <a:lstStyle/>
          <a:p>
            <a:pPr marL="524510" marR="5080" indent="-512445">
              <a:lnSpc>
                <a:spcPts val="2480"/>
              </a:lnSpc>
              <a:spcBef>
                <a:spcPts val="315"/>
              </a:spcBef>
            </a:pPr>
            <a:r>
              <a:rPr sz="2200" spc="-140" dirty="0">
                <a:solidFill>
                  <a:srgbClr val="FFFFFF"/>
                </a:solidFill>
                <a:latin typeface="Tahoma"/>
                <a:cs typeface="Tahoma"/>
              </a:rPr>
              <a:t>D</a:t>
            </a:r>
            <a:r>
              <a:rPr sz="2200" spc="10" dirty="0">
                <a:solidFill>
                  <a:srgbClr val="FFFFFF"/>
                </a:solidFill>
                <a:latin typeface="Tahoma"/>
                <a:cs typeface="Tahoma"/>
              </a:rPr>
              <a:t>é</a:t>
            </a:r>
            <a:r>
              <a:rPr sz="2200" spc="-20" dirty="0">
                <a:solidFill>
                  <a:srgbClr val="FFFFFF"/>
                </a:solidFill>
                <a:latin typeface="Tahoma"/>
                <a:cs typeface="Tahoma"/>
              </a:rPr>
              <a:t>p</a:t>
            </a:r>
            <a:r>
              <a:rPr sz="2200" spc="-40" dirty="0">
                <a:solidFill>
                  <a:srgbClr val="FFFFFF"/>
                </a:solidFill>
                <a:latin typeface="Tahoma"/>
                <a:cs typeface="Tahoma"/>
              </a:rPr>
              <a:t>a</a:t>
            </a:r>
            <a:r>
              <a:rPr sz="2200" dirty="0">
                <a:solidFill>
                  <a:srgbClr val="FFFFFF"/>
                </a:solidFill>
                <a:latin typeface="Tahoma"/>
                <a:cs typeface="Tahoma"/>
              </a:rPr>
              <a:t>r</a:t>
            </a:r>
            <a:r>
              <a:rPr sz="2200" spc="60" dirty="0">
                <a:solidFill>
                  <a:srgbClr val="FFFFFF"/>
                </a:solidFill>
                <a:latin typeface="Tahoma"/>
                <a:cs typeface="Tahoma"/>
              </a:rPr>
              <a:t>t</a:t>
            </a:r>
            <a:r>
              <a:rPr sz="2200" spc="10" dirty="0">
                <a:solidFill>
                  <a:srgbClr val="FFFFFF"/>
                </a:solidFill>
                <a:latin typeface="Tahoma"/>
                <a:cs typeface="Tahoma"/>
              </a:rPr>
              <a:t>e</a:t>
            </a:r>
            <a:r>
              <a:rPr sz="2200" spc="-35" dirty="0">
                <a:solidFill>
                  <a:srgbClr val="FFFFFF"/>
                </a:solidFill>
                <a:latin typeface="Tahoma"/>
                <a:cs typeface="Tahoma"/>
              </a:rPr>
              <a:t>m</a:t>
            </a:r>
            <a:r>
              <a:rPr sz="2200" spc="10" dirty="0">
                <a:solidFill>
                  <a:srgbClr val="FFFFFF"/>
                </a:solidFill>
                <a:latin typeface="Tahoma"/>
                <a:cs typeface="Tahoma"/>
              </a:rPr>
              <a:t>e</a:t>
            </a:r>
            <a:r>
              <a:rPr sz="2200" spc="-50" dirty="0">
                <a:solidFill>
                  <a:srgbClr val="FFFFFF"/>
                </a:solidFill>
                <a:latin typeface="Tahoma"/>
                <a:cs typeface="Tahoma"/>
              </a:rPr>
              <a:t>n</a:t>
            </a:r>
            <a:r>
              <a:rPr sz="2200" spc="65" dirty="0">
                <a:solidFill>
                  <a:srgbClr val="FFFFFF"/>
                </a:solidFill>
                <a:latin typeface="Tahoma"/>
                <a:cs typeface="Tahoma"/>
              </a:rPr>
              <a:t>t</a:t>
            </a:r>
            <a:r>
              <a:rPr sz="2200" spc="-250" dirty="0">
                <a:solidFill>
                  <a:srgbClr val="FFFFFF"/>
                </a:solidFill>
                <a:latin typeface="Tahoma"/>
                <a:cs typeface="Tahoma"/>
              </a:rPr>
              <a:t> </a:t>
            </a:r>
            <a:r>
              <a:rPr sz="2200" spc="70" dirty="0">
                <a:solidFill>
                  <a:srgbClr val="FFFFFF"/>
                </a:solidFill>
                <a:latin typeface="Tahoma"/>
                <a:cs typeface="Tahoma"/>
              </a:rPr>
              <a:t>s</a:t>
            </a:r>
            <a:r>
              <a:rPr sz="2200" spc="-90" dirty="0">
                <a:solidFill>
                  <a:srgbClr val="FFFFFF"/>
                </a:solidFill>
                <a:latin typeface="Tahoma"/>
                <a:cs typeface="Tahoma"/>
              </a:rPr>
              <a:t>y</a:t>
            </a:r>
            <a:r>
              <a:rPr sz="2200" spc="70" dirty="0">
                <a:solidFill>
                  <a:srgbClr val="FFFFFF"/>
                </a:solidFill>
                <a:latin typeface="Tahoma"/>
                <a:cs typeface="Tahoma"/>
              </a:rPr>
              <a:t>s</a:t>
            </a:r>
            <a:r>
              <a:rPr sz="2200" spc="60" dirty="0">
                <a:solidFill>
                  <a:srgbClr val="FFFFFF"/>
                </a:solidFill>
                <a:latin typeface="Tahoma"/>
                <a:cs typeface="Tahoma"/>
              </a:rPr>
              <a:t>t</a:t>
            </a:r>
            <a:r>
              <a:rPr sz="2200" spc="10" dirty="0">
                <a:solidFill>
                  <a:srgbClr val="FFFFFF"/>
                </a:solidFill>
                <a:latin typeface="Tahoma"/>
                <a:cs typeface="Tahoma"/>
              </a:rPr>
              <a:t>è</a:t>
            </a:r>
            <a:r>
              <a:rPr sz="2200" spc="-35" dirty="0">
                <a:solidFill>
                  <a:srgbClr val="FFFFFF"/>
                </a:solidFill>
                <a:latin typeface="Tahoma"/>
                <a:cs typeface="Tahoma"/>
              </a:rPr>
              <a:t>m</a:t>
            </a:r>
            <a:r>
              <a:rPr sz="2200" spc="10" dirty="0">
                <a:solidFill>
                  <a:srgbClr val="FFFFFF"/>
                </a:solidFill>
                <a:latin typeface="Tahoma"/>
                <a:cs typeface="Tahoma"/>
              </a:rPr>
              <a:t>e  </a:t>
            </a:r>
            <a:r>
              <a:rPr sz="2200" spc="-15" dirty="0">
                <a:solidFill>
                  <a:srgbClr val="FFFFFF"/>
                </a:solidFill>
                <a:latin typeface="Tahoma"/>
                <a:cs typeface="Tahoma"/>
              </a:rPr>
              <a:t>d'information</a:t>
            </a:r>
            <a:endParaRPr sz="2200" dirty="0">
              <a:latin typeface="Tahoma"/>
              <a:cs typeface="Tahoma"/>
            </a:endParaRPr>
          </a:p>
        </p:txBody>
      </p:sp>
      <p:sp>
        <p:nvSpPr>
          <p:cNvPr id="122" name="object 24">
            <a:extLst>
              <a:ext uri="{FF2B5EF4-FFF2-40B4-BE49-F238E27FC236}">
                <a16:creationId xmlns:a16="http://schemas.microsoft.com/office/drawing/2014/main" id="{CF34C17D-E9D6-FD73-D582-58714F06355A}"/>
              </a:ext>
            </a:extLst>
          </p:cNvPr>
          <p:cNvSpPr txBox="1"/>
          <p:nvPr/>
        </p:nvSpPr>
        <p:spPr>
          <a:xfrm>
            <a:off x="13944600" y="5616067"/>
            <a:ext cx="2937510" cy="675005"/>
          </a:xfrm>
          <a:prstGeom prst="rect">
            <a:avLst/>
          </a:prstGeom>
        </p:spPr>
        <p:txBody>
          <a:bodyPr vert="horz" wrap="square" lIns="0" tIns="40005" rIns="0" bIns="0" rtlCol="0">
            <a:spAutoFit/>
          </a:bodyPr>
          <a:lstStyle/>
          <a:p>
            <a:pPr marL="702310" marR="5080" indent="-690245">
              <a:lnSpc>
                <a:spcPts val="2480"/>
              </a:lnSpc>
              <a:spcBef>
                <a:spcPts val="315"/>
              </a:spcBef>
            </a:pPr>
            <a:r>
              <a:rPr sz="2200" spc="-140" dirty="0">
                <a:solidFill>
                  <a:srgbClr val="FFFFFF"/>
                </a:solidFill>
                <a:latin typeface="Tahoma"/>
                <a:cs typeface="Tahoma"/>
              </a:rPr>
              <a:t>D</a:t>
            </a:r>
            <a:r>
              <a:rPr sz="2200" spc="35" dirty="0">
                <a:solidFill>
                  <a:srgbClr val="FFFFFF"/>
                </a:solidFill>
                <a:latin typeface="Tahoma"/>
                <a:cs typeface="Tahoma"/>
              </a:rPr>
              <a:t>i</a:t>
            </a:r>
            <a:r>
              <a:rPr sz="2200" dirty="0">
                <a:solidFill>
                  <a:srgbClr val="FFFFFF"/>
                </a:solidFill>
                <a:latin typeface="Tahoma"/>
                <a:cs typeface="Tahoma"/>
              </a:rPr>
              <a:t>r</a:t>
            </a:r>
            <a:r>
              <a:rPr sz="2200" spc="10" dirty="0">
                <a:solidFill>
                  <a:srgbClr val="FFFFFF"/>
                </a:solidFill>
                <a:latin typeface="Tahoma"/>
                <a:cs typeface="Tahoma"/>
              </a:rPr>
              <a:t>e</a:t>
            </a:r>
            <a:r>
              <a:rPr sz="2200" spc="120" dirty="0">
                <a:solidFill>
                  <a:srgbClr val="FFFFFF"/>
                </a:solidFill>
                <a:latin typeface="Tahoma"/>
                <a:cs typeface="Tahoma"/>
              </a:rPr>
              <a:t>c</a:t>
            </a:r>
            <a:r>
              <a:rPr sz="2200" spc="60" dirty="0">
                <a:solidFill>
                  <a:srgbClr val="FFFFFF"/>
                </a:solidFill>
                <a:latin typeface="Tahoma"/>
                <a:cs typeface="Tahoma"/>
              </a:rPr>
              <a:t>t</a:t>
            </a:r>
            <a:r>
              <a:rPr sz="2200" spc="35" dirty="0">
                <a:solidFill>
                  <a:srgbClr val="FFFFFF"/>
                </a:solidFill>
                <a:latin typeface="Tahoma"/>
                <a:cs typeface="Tahoma"/>
              </a:rPr>
              <a:t>i</a:t>
            </a:r>
            <a:r>
              <a:rPr sz="2200" dirty="0">
                <a:solidFill>
                  <a:srgbClr val="FFFFFF"/>
                </a:solidFill>
                <a:latin typeface="Tahoma"/>
                <a:cs typeface="Tahoma"/>
              </a:rPr>
              <a:t>o</a:t>
            </a:r>
            <a:r>
              <a:rPr sz="2200" spc="-45" dirty="0">
                <a:solidFill>
                  <a:srgbClr val="FFFFFF"/>
                </a:solidFill>
                <a:latin typeface="Tahoma"/>
                <a:cs typeface="Tahoma"/>
              </a:rPr>
              <a:t>n</a:t>
            </a:r>
            <a:r>
              <a:rPr sz="2200" spc="-250" dirty="0">
                <a:solidFill>
                  <a:srgbClr val="FFFFFF"/>
                </a:solidFill>
                <a:latin typeface="Tahoma"/>
                <a:cs typeface="Tahoma"/>
              </a:rPr>
              <a:t> </a:t>
            </a:r>
            <a:r>
              <a:rPr sz="2200" spc="-40" dirty="0">
                <a:solidFill>
                  <a:srgbClr val="FFFFFF"/>
                </a:solidFill>
                <a:latin typeface="Tahoma"/>
                <a:cs typeface="Tahoma"/>
              </a:rPr>
              <a:t>a</a:t>
            </a:r>
            <a:r>
              <a:rPr sz="2200" spc="-30" dirty="0">
                <a:solidFill>
                  <a:srgbClr val="FFFFFF"/>
                </a:solidFill>
                <a:latin typeface="Tahoma"/>
                <a:cs typeface="Tahoma"/>
              </a:rPr>
              <a:t>d</a:t>
            </a:r>
            <a:r>
              <a:rPr sz="2200" spc="-35" dirty="0">
                <a:solidFill>
                  <a:srgbClr val="FFFFFF"/>
                </a:solidFill>
                <a:latin typeface="Tahoma"/>
                <a:cs typeface="Tahoma"/>
              </a:rPr>
              <a:t>m</a:t>
            </a:r>
            <a:r>
              <a:rPr sz="2200" spc="35" dirty="0">
                <a:solidFill>
                  <a:srgbClr val="FFFFFF"/>
                </a:solidFill>
                <a:latin typeface="Tahoma"/>
                <a:cs typeface="Tahoma"/>
              </a:rPr>
              <a:t>i</a:t>
            </a:r>
            <a:r>
              <a:rPr sz="2200" spc="-50" dirty="0">
                <a:solidFill>
                  <a:srgbClr val="FFFFFF"/>
                </a:solidFill>
                <a:latin typeface="Tahoma"/>
                <a:cs typeface="Tahoma"/>
              </a:rPr>
              <a:t>n</a:t>
            </a:r>
            <a:r>
              <a:rPr sz="2200" spc="35" dirty="0">
                <a:solidFill>
                  <a:srgbClr val="FFFFFF"/>
                </a:solidFill>
                <a:latin typeface="Tahoma"/>
                <a:cs typeface="Tahoma"/>
              </a:rPr>
              <a:t>i</a:t>
            </a:r>
            <a:r>
              <a:rPr sz="2200" spc="70" dirty="0">
                <a:solidFill>
                  <a:srgbClr val="FFFFFF"/>
                </a:solidFill>
                <a:latin typeface="Tahoma"/>
                <a:cs typeface="Tahoma"/>
              </a:rPr>
              <a:t>s</a:t>
            </a:r>
            <a:r>
              <a:rPr sz="2200" spc="60" dirty="0">
                <a:solidFill>
                  <a:srgbClr val="FFFFFF"/>
                </a:solidFill>
                <a:latin typeface="Tahoma"/>
                <a:cs typeface="Tahoma"/>
              </a:rPr>
              <a:t>t</a:t>
            </a:r>
            <a:r>
              <a:rPr sz="2200" dirty="0">
                <a:solidFill>
                  <a:srgbClr val="FFFFFF"/>
                </a:solidFill>
                <a:latin typeface="Tahoma"/>
                <a:cs typeface="Tahoma"/>
              </a:rPr>
              <a:t>r</a:t>
            </a:r>
            <a:r>
              <a:rPr sz="2200" spc="-40" dirty="0">
                <a:solidFill>
                  <a:srgbClr val="FFFFFF"/>
                </a:solidFill>
                <a:latin typeface="Tahoma"/>
                <a:cs typeface="Tahoma"/>
              </a:rPr>
              <a:t>a</a:t>
            </a:r>
            <a:r>
              <a:rPr sz="2200" spc="60" dirty="0">
                <a:solidFill>
                  <a:srgbClr val="FFFFFF"/>
                </a:solidFill>
                <a:latin typeface="Tahoma"/>
                <a:cs typeface="Tahoma"/>
              </a:rPr>
              <a:t>t</a:t>
            </a:r>
            <a:r>
              <a:rPr sz="2200" spc="35" dirty="0">
                <a:solidFill>
                  <a:srgbClr val="FFFFFF"/>
                </a:solidFill>
                <a:latin typeface="Tahoma"/>
                <a:cs typeface="Tahoma"/>
              </a:rPr>
              <a:t>i</a:t>
            </a:r>
            <a:r>
              <a:rPr sz="2200" spc="-60" dirty="0">
                <a:solidFill>
                  <a:srgbClr val="FFFFFF"/>
                </a:solidFill>
                <a:latin typeface="Tahoma"/>
                <a:cs typeface="Tahoma"/>
              </a:rPr>
              <a:t>v</a:t>
            </a:r>
            <a:r>
              <a:rPr sz="2200" spc="10" dirty="0">
                <a:solidFill>
                  <a:srgbClr val="FFFFFF"/>
                </a:solidFill>
                <a:latin typeface="Tahoma"/>
                <a:cs typeface="Tahoma"/>
              </a:rPr>
              <a:t>e  e</a:t>
            </a:r>
            <a:r>
              <a:rPr sz="2200" spc="65" dirty="0">
                <a:solidFill>
                  <a:srgbClr val="FFFFFF"/>
                </a:solidFill>
                <a:latin typeface="Tahoma"/>
                <a:cs typeface="Tahoma"/>
              </a:rPr>
              <a:t>t</a:t>
            </a:r>
            <a:r>
              <a:rPr sz="2200" spc="-250" dirty="0">
                <a:solidFill>
                  <a:srgbClr val="FFFFFF"/>
                </a:solidFill>
                <a:latin typeface="Tahoma"/>
                <a:cs typeface="Tahoma"/>
              </a:rPr>
              <a:t> </a:t>
            </a:r>
            <a:r>
              <a:rPr sz="2200" spc="75" dirty="0">
                <a:solidFill>
                  <a:srgbClr val="FFFFFF"/>
                </a:solidFill>
                <a:latin typeface="Tahoma"/>
                <a:cs typeface="Tahoma"/>
              </a:rPr>
              <a:t>f</a:t>
            </a:r>
            <a:r>
              <a:rPr sz="2200" spc="35" dirty="0">
                <a:solidFill>
                  <a:srgbClr val="FFFFFF"/>
                </a:solidFill>
                <a:latin typeface="Tahoma"/>
                <a:cs typeface="Tahoma"/>
              </a:rPr>
              <a:t>i</a:t>
            </a:r>
            <a:r>
              <a:rPr sz="2200" spc="-50" dirty="0">
                <a:solidFill>
                  <a:srgbClr val="FFFFFF"/>
                </a:solidFill>
                <a:latin typeface="Tahoma"/>
                <a:cs typeface="Tahoma"/>
              </a:rPr>
              <a:t>n</a:t>
            </a:r>
            <a:r>
              <a:rPr sz="2200" spc="-40" dirty="0">
                <a:solidFill>
                  <a:srgbClr val="FFFFFF"/>
                </a:solidFill>
                <a:latin typeface="Tahoma"/>
                <a:cs typeface="Tahoma"/>
              </a:rPr>
              <a:t>a</a:t>
            </a:r>
            <a:r>
              <a:rPr sz="2200" spc="-50" dirty="0">
                <a:solidFill>
                  <a:srgbClr val="FFFFFF"/>
                </a:solidFill>
                <a:latin typeface="Tahoma"/>
                <a:cs typeface="Tahoma"/>
              </a:rPr>
              <a:t>n</a:t>
            </a:r>
            <a:r>
              <a:rPr sz="2200" spc="120" dirty="0">
                <a:solidFill>
                  <a:srgbClr val="FFFFFF"/>
                </a:solidFill>
                <a:latin typeface="Tahoma"/>
                <a:cs typeface="Tahoma"/>
              </a:rPr>
              <a:t>c</a:t>
            </a:r>
            <a:r>
              <a:rPr sz="2200" spc="35" dirty="0">
                <a:solidFill>
                  <a:srgbClr val="FFFFFF"/>
                </a:solidFill>
                <a:latin typeface="Tahoma"/>
                <a:cs typeface="Tahoma"/>
              </a:rPr>
              <a:t>i</a:t>
            </a:r>
            <a:r>
              <a:rPr sz="2200" spc="10" dirty="0">
                <a:solidFill>
                  <a:srgbClr val="FFFFFF"/>
                </a:solidFill>
                <a:latin typeface="Tahoma"/>
                <a:cs typeface="Tahoma"/>
              </a:rPr>
              <a:t>è</a:t>
            </a:r>
            <a:r>
              <a:rPr sz="2200" dirty="0">
                <a:solidFill>
                  <a:srgbClr val="FFFFFF"/>
                </a:solidFill>
                <a:latin typeface="Tahoma"/>
                <a:cs typeface="Tahoma"/>
              </a:rPr>
              <a:t>r</a:t>
            </a:r>
            <a:r>
              <a:rPr sz="2200" spc="15" dirty="0">
                <a:solidFill>
                  <a:srgbClr val="FFFFFF"/>
                </a:solidFill>
                <a:latin typeface="Tahoma"/>
                <a:cs typeface="Tahoma"/>
              </a:rPr>
              <a:t>e</a:t>
            </a:r>
            <a:endParaRPr sz="2200" dirty="0">
              <a:latin typeface="Tahoma"/>
              <a:cs typeface="Tahoma"/>
            </a:endParaRPr>
          </a:p>
        </p:txBody>
      </p:sp>
      <p:pic>
        <p:nvPicPr>
          <p:cNvPr id="123" name="Picture 122">
            <a:extLst>
              <a:ext uri="{FF2B5EF4-FFF2-40B4-BE49-F238E27FC236}">
                <a16:creationId xmlns:a16="http://schemas.microsoft.com/office/drawing/2014/main" id="{203EAF0F-B75A-7C74-3B46-C179A7702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2247900"/>
            <a:ext cx="3048000" cy="939210"/>
          </a:xfrm>
          <a:prstGeom prst="rect">
            <a:avLst/>
          </a:prstGeom>
        </p:spPr>
      </p:pic>
      <p:sp>
        <p:nvSpPr>
          <p:cNvPr id="124" name="object 23">
            <a:extLst>
              <a:ext uri="{FF2B5EF4-FFF2-40B4-BE49-F238E27FC236}">
                <a16:creationId xmlns:a16="http://schemas.microsoft.com/office/drawing/2014/main" id="{1773B696-B892-E4AE-1591-64D8E72B25A1}"/>
              </a:ext>
            </a:extLst>
          </p:cNvPr>
          <p:cNvSpPr txBox="1"/>
          <p:nvPr/>
        </p:nvSpPr>
        <p:spPr>
          <a:xfrm>
            <a:off x="8211930" y="2506122"/>
            <a:ext cx="2456070" cy="351378"/>
          </a:xfrm>
          <a:prstGeom prst="rect">
            <a:avLst/>
          </a:prstGeom>
        </p:spPr>
        <p:txBody>
          <a:bodyPr vert="horz" wrap="square" lIns="0" tIns="12700" rIns="0" bIns="0" rtlCol="0">
            <a:spAutoFit/>
          </a:bodyPr>
          <a:lstStyle/>
          <a:p>
            <a:pPr marL="12700">
              <a:lnSpc>
                <a:spcPct val="100000"/>
              </a:lnSpc>
              <a:spcBef>
                <a:spcPts val="100"/>
              </a:spcBef>
            </a:pPr>
            <a:r>
              <a:rPr sz="2200" spc="-140" dirty="0">
                <a:solidFill>
                  <a:srgbClr val="FFFFFF"/>
                </a:solidFill>
                <a:latin typeface="Montserrat" panose="00000500000000000000" pitchFamily="2" charset="0"/>
                <a:cs typeface="Tahoma"/>
              </a:rPr>
              <a:t>D</a:t>
            </a:r>
            <a:r>
              <a:rPr sz="2200" spc="35" dirty="0">
                <a:solidFill>
                  <a:srgbClr val="FFFFFF"/>
                </a:solidFill>
                <a:latin typeface="Montserrat" panose="00000500000000000000" pitchFamily="2" charset="0"/>
                <a:cs typeface="Tahoma"/>
              </a:rPr>
              <a:t>i</a:t>
            </a:r>
            <a:r>
              <a:rPr sz="2200" dirty="0">
                <a:solidFill>
                  <a:srgbClr val="FFFFFF"/>
                </a:solidFill>
                <a:latin typeface="Montserrat" panose="00000500000000000000" pitchFamily="2" charset="0"/>
                <a:cs typeface="Tahoma"/>
              </a:rPr>
              <a:t>r</a:t>
            </a:r>
            <a:r>
              <a:rPr sz="2200" spc="10" dirty="0">
                <a:solidFill>
                  <a:srgbClr val="FFFFFF"/>
                </a:solidFill>
                <a:latin typeface="Montserrat" panose="00000500000000000000" pitchFamily="2" charset="0"/>
                <a:cs typeface="Tahoma"/>
              </a:rPr>
              <a:t>e</a:t>
            </a:r>
            <a:r>
              <a:rPr sz="2200" spc="120" dirty="0">
                <a:solidFill>
                  <a:srgbClr val="FFFFFF"/>
                </a:solidFill>
                <a:latin typeface="Montserrat" panose="00000500000000000000" pitchFamily="2" charset="0"/>
                <a:cs typeface="Tahoma"/>
              </a:rPr>
              <a:t>c</a:t>
            </a:r>
            <a:r>
              <a:rPr sz="2200" spc="60" dirty="0">
                <a:solidFill>
                  <a:srgbClr val="FFFFFF"/>
                </a:solidFill>
                <a:latin typeface="Montserrat" panose="00000500000000000000" pitchFamily="2" charset="0"/>
                <a:cs typeface="Tahoma"/>
              </a:rPr>
              <a:t>t</a:t>
            </a:r>
            <a:r>
              <a:rPr sz="2200" spc="10" dirty="0">
                <a:solidFill>
                  <a:srgbClr val="FFFFFF"/>
                </a:solidFill>
                <a:latin typeface="Montserrat" panose="00000500000000000000" pitchFamily="2" charset="0"/>
                <a:cs typeface="Tahoma"/>
              </a:rPr>
              <a:t>e</a:t>
            </a:r>
            <a:r>
              <a:rPr sz="2200" spc="-55" dirty="0">
                <a:solidFill>
                  <a:srgbClr val="FFFFFF"/>
                </a:solidFill>
                <a:latin typeface="Montserrat" panose="00000500000000000000" pitchFamily="2" charset="0"/>
                <a:cs typeface="Tahoma"/>
              </a:rPr>
              <a:t>u</a:t>
            </a:r>
            <a:r>
              <a:rPr sz="2200" spc="5" dirty="0">
                <a:solidFill>
                  <a:srgbClr val="FFFFFF"/>
                </a:solidFill>
                <a:latin typeface="Montserrat" panose="00000500000000000000" pitchFamily="2" charset="0"/>
                <a:cs typeface="Tahoma"/>
              </a:rPr>
              <a:t>r</a:t>
            </a:r>
            <a:r>
              <a:rPr sz="2200" spc="-250" dirty="0">
                <a:solidFill>
                  <a:srgbClr val="FFFFFF"/>
                </a:solidFill>
                <a:latin typeface="Montserrat" panose="00000500000000000000" pitchFamily="2" charset="0"/>
                <a:cs typeface="Tahoma"/>
              </a:rPr>
              <a:t> </a:t>
            </a:r>
            <a:r>
              <a:rPr sz="2200" spc="-45" dirty="0">
                <a:solidFill>
                  <a:srgbClr val="FFFFFF"/>
                </a:solidFill>
                <a:latin typeface="Montserrat" panose="00000500000000000000" pitchFamily="2" charset="0"/>
                <a:cs typeface="Tahoma"/>
              </a:rPr>
              <a:t>g</a:t>
            </a:r>
            <a:r>
              <a:rPr sz="2200" spc="10" dirty="0">
                <a:solidFill>
                  <a:srgbClr val="FFFFFF"/>
                </a:solidFill>
                <a:latin typeface="Montserrat" panose="00000500000000000000" pitchFamily="2" charset="0"/>
                <a:cs typeface="Tahoma"/>
              </a:rPr>
              <a:t>é</a:t>
            </a:r>
            <a:r>
              <a:rPr sz="2200" spc="-50" dirty="0">
                <a:solidFill>
                  <a:srgbClr val="FFFFFF"/>
                </a:solidFill>
                <a:latin typeface="Montserrat" panose="00000500000000000000" pitchFamily="2" charset="0"/>
                <a:cs typeface="Tahoma"/>
              </a:rPr>
              <a:t>n</a:t>
            </a:r>
            <a:r>
              <a:rPr sz="2200" spc="10" dirty="0">
                <a:solidFill>
                  <a:srgbClr val="FFFFFF"/>
                </a:solidFill>
                <a:latin typeface="Montserrat" panose="00000500000000000000" pitchFamily="2" charset="0"/>
                <a:cs typeface="Tahoma"/>
              </a:rPr>
              <a:t>é</a:t>
            </a:r>
            <a:r>
              <a:rPr sz="2200" dirty="0">
                <a:solidFill>
                  <a:srgbClr val="FFFFFF"/>
                </a:solidFill>
                <a:latin typeface="Montserrat" panose="00000500000000000000" pitchFamily="2" charset="0"/>
                <a:cs typeface="Tahoma"/>
              </a:rPr>
              <a:t>r</a:t>
            </a:r>
            <a:r>
              <a:rPr sz="2200" spc="-40" dirty="0">
                <a:solidFill>
                  <a:srgbClr val="FFFFFF"/>
                </a:solidFill>
                <a:latin typeface="Montserrat" panose="00000500000000000000" pitchFamily="2" charset="0"/>
                <a:cs typeface="Tahoma"/>
              </a:rPr>
              <a:t>a</a:t>
            </a:r>
            <a:r>
              <a:rPr sz="2200" spc="5" dirty="0">
                <a:solidFill>
                  <a:srgbClr val="FFFFFF"/>
                </a:solidFill>
                <a:latin typeface="Montserrat" panose="00000500000000000000" pitchFamily="2" charset="0"/>
                <a:cs typeface="Tahoma"/>
              </a:rPr>
              <a:t>l</a:t>
            </a:r>
            <a:endParaRPr sz="2200" dirty="0">
              <a:latin typeface="Montserrat" panose="00000500000000000000" pitchFamily="2" charset="0"/>
              <a:cs typeface="Tahoma"/>
            </a:endParaRPr>
          </a:p>
        </p:txBody>
      </p:sp>
      <p:sp>
        <p:nvSpPr>
          <p:cNvPr id="125" name="object 12">
            <a:extLst>
              <a:ext uri="{FF2B5EF4-FFF2-40B4-BE49-F238E27FC236}">
                <a16:creationId xmlns:a16="http://schemas.microsoft.com/office/drawing/2014/main" id="{6957CB93-14A3-8657-D56B-2C78FF9D9F17}"/>
              </a:ext>
            </a:extLst>
          </p:cNvPr>
          <p:cNvSpPr/>
          <p:nvPr/>
        </p:nvSpPr>
        <p:spPr>
          <a:xfrm rot="5400000">
            <a:off x="9288298" y="-1640244"/>
            <a:ext cx="50652" cy="12104678"/>
          </a:xfrm>
          <a:custGeom>
            <a:avLst/>
            <a:gdLst/>
            <a:ahLst/>
            <a:cxnLst/>
            <a:rect l="l" t="t" r="r" b="b"/>
            <a:pathLst>
              <a:path w="19050" h="1894839">
                <a:moveTo>
                  <a:pt x="18963" y="0"/>
                </a:moveTo>
                <a:lnTo>
                  <a:pt x="18963" y="1894537"/>
                </a:lnTo>
                <a:lnTo>
                  <a:pt x="0" y="1894537"/>
                </a:lnTo>
                <a:lnTo>
                  <a:pt x="0" y="0"/>
                </a:lnTo>
                <a:lnTo>
                  <a:pt x="18963" y="0"/>
                </a:lnTo>
                <a:close/>
              </a:path>
            </a:pathLst>
          </a:custGeom>
          <a:solidFill>
            <a:srgbClr val="FFFFFF"/>
          </a:solidFill>
        </p:spPr>
        <p:txBody>
          <a:bodyPr wrap="square" lIns="0" tIns="0" rIns="0" bIns="0" rtlCol="0"/>
          <a:lstStyle/>
          <a:p>
            <a:endParaRPr/>
          </a:p>
        </p:txBody>
      </p:sp>
      <p:pic>
        <p:nvPicPr>
          <p:cNvPr id="126" name="Picture 125">
            <a:extLst>
              <a:ext uri="{FF2B5EF4-FFF2-40B4-BE49-F238E27FC236}">
                <a16:creationId xmlns:a16="http://schemas.microsoft.com/office/drawing/2014/main" id="{0B14B121-34EC-0A15-89CA-71EF8CB148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7099" y="7372819"/>
            <a:ext cx="2476501" cy="2476501"/>
          </a:xfrm>
          <a:prstGeom prst="rect">
            <a:avLst/>
          </a:prstGeom>
        </p:spPr>
      </p:pic>
      <p:pic>
        <p:nvPicPr>
          <p:cNvPr id="127" name="Picture 126">
            <a:extLst>
              <a:ext uri="{FF2B5EF4-FFF2-40B4-BE49-F238E27FC236}">
                <a16:creationId xmlns:a16="http://schemas.microsoft.com/office/drawing/2014/main" id="{D05D7B99-77FF-7888-5D70-ABB4748658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7999" cy="10286999"/>
          </a:xfrm>
          <a:prstGeom prst="rect">
            <a:avLst/>
          </a:prstGeom>
        </p:spPr>
      </p:pic>
      <p:sp>
        <p:nvSpPr>
          <p:cNvPr id="3" name="object 3"/>
          <p:cNvSpPr txBox="1">
            <a:spLocks noGrp="1"/>
          </p:cNvSpPr>
          <p:nvPr>
            <p:ph type="title"/>
          </p:nvPr>
        </p:nvSpPr>
        <p:spPr>
          <a:xfrm>
            <a:off x="3048000" y="4497169"/>
            <a:ext cx="12545379" cy="1292662"/>
          </a:xfrm>
          <a:prstGeom prst="rect">
            <a:avLst/>
          </a:prstGeom>
        </p:spPr>
        <p:txBody>
          <a:bodyPr vert="horz" wrap="square" lIns="0" tIns="15240" rIns="0" bIns="0" rtlCol="0">
            <a:spAutoFit/>
          </a:bodyPr>
          <a:lstStyle/>
          <a:p>
            <a:pPr marL="12700">
              <a:lnSpc>
                <a:spcPct val="100000"/>
              </a:lnSpc>
              <a:spcBef>
                <a:spcPts val="120"/>
              </a:spcBef>
            </a:pPr>
            <a:r>
              <a:rPr lang="en-US" sz="8300" b="1" spc="5" dirty="0">
                <a:solidFill>
                  <a:srgbClr val="9DDF46"/>
                </a:solidFill>
                <a:latin typeface="Montserrat" panose="00000500000000000000" pitchFamily="2" charset="0"/>
                <a:cs typeface="Roboto"/>
              </a:rPr>
              <a:t>Nos </a:t>
            </a:r>
            <a:r>
              <a:rPr lang="en-US" sz="8300" b="1" spc="5" dirty="0" err="1">
                <a:solidFill>
                  <a:srgbClr val="9DDF46"/>
                </a:solidFill>
                <a:latin typeface="Montserrat" panose="00000500000000000000" pitchFamily="2" charset="0"/>
                <a:cs typeface="Roboto"/>
              </a:rPr>
              <a:t>Différent</a:t>
            </a:r>
            <a:r>
              <a:rPr lang="en-US" sz="8300" b="1" spc="5" dirty="0">
                <a:solidFill>
                  <a:srgbClr val="9DDF46"/>
                </a:solidFill>
                <a:latin typeface="Montserrat" panose="00000500000000000000" pitchFamily="2" charset="0"/>
                <a:cs typeface="Roboto"/>
              </a:rPr>
              <a:t> S</a:t>
            </a:r>
            <a:r>
              <a:rPr sz="8300" b="1" spc="50" dirty="0">
                <a:solidFill>
                  <a:srgbClr val="9DDF46"/>
                </a:solidFill>
                <a:latin typeface="Montserrat" panose="00000500000000000000" pitchFamily="2" charset="0"/>
                <a:cs typeface="Roboto"/>
              </a:rPr>
              <a:t>ervices</a:t>
            </a:r>
            <a:endParaRPr sz="8300" dirty="0">
              <a:solidFill>
                <a:srgbClr val="9DDF46"/>
              </a:solidFill>
              <a:latin typeface="Montserrat" panose="00000500000000000000" pitchFamily="2" charset="0"/>
              <a:cs typeface="Roboto"/>
            </a:endParaRPr>
          </a:p>
        </p:txBody>
      </p:sp>
      <p:pic>
        <p:nvPicPr>
          <p:cNvPr id="7" name="Picture 6">
            <a:extLst>
              <a:ext uri="{FF2B5EF4-FFF2-40B4-BE49-F238E27FC236}">
                <a16:creationId xmlns:a16="http://schemas.microsoft.com/office/drawing/2014/main" id="{755FADFA-9102-1804-3A52-769B095AB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7099" y="7372819"/>
            <a:ext cx="2476501" cy="2476501"/>
          </a:xfrm>
          <a:prstGeom prst="rect">
            <a:avLst/>
          </a:prstGeom>
        </p:spPr>
      </p:pic>
      <p:pic>
        <p:nvPicPr>
          <p:cNvPr id="8" name="Picture 7">
            <a:extLst>
              <a:ext uri="{FF2B5EF4-FFF2-40B4-BE49-F238E27FC236}">
                <a16:creationId xmlns:a16="http://schemas.microsoft.com/office/drawing/2014/main" id="{C1E9EAA9-E75D-EB96-4C6F-145F456F1F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BDCF51B-C073-7392-7DB9-93B95F201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1" name="object 6">
            <a:extLst>
              <a:ext uri="{FF2B5EF4-FFF2-40B4-BE49-F238E27FC236}">
                <a16:creationId xmlns:a16="http://schemas.microsoft.com/office/drawing/2014/main" id="{F899DCD2-248C-22A7-4644-226FAED868D4}"/>
              </a:ext>
            </a:extLst>
          </p:cNvPr>
          <p:cNvSpPr txBox="1">
            <a:spLocks noGrp="1"/>
          </p:cNvSpPr>
          <p:nvPr>
            <p:ph type="title"/>
          </p:nvPr>
        </p:nvSpPr>
        <p:spPr>
          <a:xfrm>
            <a:off x="1795710" y="1762731"/>
            <a:ext cx="8262689" cy="750847"/>
          </a:xfrm>
          <a:prstGeom prst="rect">
            <a:avLst/>
          </a:prstGeom>
        </p:spPr>
        <p:txBody>
          <a:bodyPr vert="horz" wrap="square" lIns="0" tIns="12065" rIns="0" bIns="0" rtlCol="0">
            <a:spAutoFit/>
          </a:bodyPr>
          <a:lstStyle/>
          <a:p>
            <a:pPr marL="12700">
              <a:lnSpc>
                <a:spcPct val="100000"/>
              </a:lnSpc>
              <a:spcBef>
                <a:spcPts val="95"/>
              </a:spcBef>
            </a:pPr>
            <a:r>
              <a:rPr sz="4800" spc="200" dirty="0">
                <a:solidFill>
                  <a:srgbClr val="9DDF46"/>
                </a:solidFill>
                <a:latin typeface="Montserrat" panose="00000500000000000000" pitchFamily="2" charset="0"/>
              </a:rPr>
              <a:t>E</a:t>
            </a:r>
            <a:r>
              <a:rPr sz="4800" spc="-50" dirty="0">
                <a:solidFill>
                  <a:srgbClr val="9DDF46"/>
                </a:solidFill>
                <a:latin typeface="Montserrat" panose="00000500000000000000" pitchFamily="2" charset="0"/>
              </a:rPr>
              <a:t>R</a:t>
            </a:r>
            <a:r>
              <a:rPr sz="4800" spc="190" dirty="0">
                <a:solidFill>
                  <a:srgbClr val="9DDF46"/>
                </a:solidFill>
                <a:latin typeface="Montserrat" panose="00000500000000000000" pitchFamily="2" charset="0"/>
              </a:rPr>
              <a:t>P</a:t>
            </a:r>
            <a:r>
              <a:rPr sz="4800" spc="-545" dirty="0">
                <a:solidFill>
                  <a:srgbClr val="9DDF46"/>
                </a:solidFill>
                <a:latin typeface="Montserrat" panose="00000500000000000000" pitchFamily="2" charset="0"/>
              </a:rPr>
              <a:t> </a:t>
            </a:r>
            <a:r>
              <a:rPr sz="4800" spc="-130" dirty="0">
                <a:solidFill>
                  <a:srgbClr val="9DDF46"/>
                </a:solidFill>
                <a:latin typeface="Montserrat" panose="00000500000000000000" pitchFamily="2" charset="0"/>
              </a:rPr>
              <a:t>/</a:t>
            </a:r>
            <a:r>
              <a:rPr sz="4800" spc="-295" dirty="0">
                <a:solidFill>
                  <a:srgbClr val="9DDF46"/>
                </a:solidFill>
                <a:latin typeface="Montserrat" panose="00000500000000000000" pitchFamily="2" charset="0"/>
              </a:rPr>
              <a:t>M</a:t>
            </a:r>
            <a:r>
              <a:rPr sz="4800" spc="200" dirty="0">
                <a:solidFill>
                  <a:srgbClr val="9DDF46"/>
                </a:solidFill>
                <a:latin typeface="Montserrat" panose="00000500000000000000" pitchFamily="2" charset="0"/>
              </a:rPr>
              <a:t>E</a:t>
            </a:r>
            <a:r>
              <a:rPr sz="4800" spc="135" dirty="0">
                <a:solidFill>
                  <a:srgbClr val="9DDF46"/>
                </a:solidFill>
                <a:latin typeface="Montserrat" panose="00000500000000000000" pitchFamily="2" charset="0"/>
              </a:rPr>
              <a:t>S</a:t>
            </a:r>
            <a:r>
              <a:rPr sz="4800" spc="-545" dirty="0">
                <a:solidFill>
                  <a:srgbClr val="9DDF46"/>
                </a:solidFill>
                <a:latin typeface="Montserrat" panose="00000500000000000000" pitchFamily="2" charset="0"/>
              </a:rPr>
              <a:t> </a:t>
            </a:r>
            <a:r>
              <a:rPr sz="4800" spc="-80" dirty="0">
                <a:solidFill>
                  <a:srgbClr val="9DDF46"/>
                </a:solidFill>
                <a:latin typeface="Montserrat" panose="00000500000000000000" pitchFamily="2" charset="0"/>
              </a:rPr>
              <a:t>T</a:t>
            </a:r>
            <a:r>
              <a:rPr sz="4800" spc="-50" dirty="0">
                <a:solidFill>
                  <a:srgbClr val="9DDF46"/>
                </a:solidFill>
                <a:latin typeface="Montserrat" panose="00000500000000000000" pitchFamily="2" charset="0"/>
              </a:rPr>
              <a:t>R</a:t>
            </a:r>
            <a:r>
              <a:rPr sz="4800" spc="25" dirty="0">
                <a:solidFill>
                  <a:srgbClr val="9DDF46"/>
                </a:solidFill>
                <a:latin typeface="Montserrat" panose="00000500000000000000" pitchFamily="2" charset="0"/>
              </a:rPr>
              <a:t>A</a:t>
            </a:r>
            <a:r>
              <a:rPr sz="4800" spc="20" dirty="0">
                <a:solidFill>
                  <a:srgbClr val="9DDF46"/>
                </a:solidFill>
                <a:latin typeface="Montserrat" panose="00000500000000000000" pitchFamily="2" charset="0"/>
              </a:rPr>
              <a:t>Ç</a:t>
            </a:r>
            <a:r>
              <a:rPr sz="4800" spc="25" dirty="0">
                <a:solidFill>
                  <a:srgbClr val="9DDF46"/>
                </a:solidFill>
                <a:latin typeface="Montserrat" panose="00000500000000000000" pitchFamily="2" charset="0"/>
              </a:rPr>
              <a:t>A</a:t>
            </a:r>
            <a:r>
              <a:rPr sz="4800" spc="170" dirty="0">
                <a:solidFill>
                  <a:srgbClr val="9DDF46"/>
                </a:solidFill>
                <a:latin typeface="Montserrat" panose="00000500000000000000" pitchFamily="2" charset="0"/>
              </a:rPr>
              <a:t>B</a:t>
            </a:r>
            <a:r>
              <a:rPr sz="4800" spc="-555" dirty="0">
                <a:solidFill>
                  <a:srgbClr val="9DDF46"/>
                </a:solidFill>
                <a:latin typeface="Montserrat" panose="00000500000000000000" pitchFamily="2" charset="0"/>
              </a:rPr>
              <a:t>I</a:t>
            </a:r>
            <a:r>
              <a:rPr sz="4800" spc="330" dirty="0">
                <a:solidFill>
                  <a:srgbClr val="9DDF46"/>
                </a:solidFill>
                <a:latin typeface="Montserrat" panose="00000500000000000000" pitchFamily="2" charset="0"/>
              </a:rPr>
              <a:t>L</a:t>
            </a:r>
            <a:r>
              <a:rPr sz="4800" spc="-555" dirty="0">
                <a:solidFill>
                  <a:srgbClr val="9DDF46"/>
                </a:solidFill>
                <a:latin typeface="Montserrat" panose="00000500000000000000" pitchFamily="2" charset="0"/>
              </a:rPr>
              <a:t>I</a:t>
            </a:r>
            <a:r>
              <a:rPr sz="4800" spc="-80" dirty="0">
                <a:solidFill>
                  <a:srgbClr val="9DDF46"/>
                </a:solidFill>
                <a:latin typeface="Montserrat" panose="00000500000000000000" pitchFamily="2" charset="0"/>
              </a:rPr>
              <a:t>T</a:t>
            </a:r>
            <a:r>
              <a:rPr sz="4800" spc="200" dirty="0">
                <a:solidFill>
                  <a:srgbClr val="9DDF46"/>
                </a:solidFill>
                <a:latin typeface="Montserrat" panose="00000500000000000000" pitchFamily="2" charset="0"/>
              </a:rPr>
              <a:t>É</a:t>
            </a:r>
            <a:r>
              <a:rPr sz="4800" spc="135" dirty="0">
                <a:solidFill>
                  <a:srgbClr val="9DDF46"/>
                </a:solidFill>
                <a:latin typeface="Montserrat" panose="00000500000000000000" pitchFamily="2" charset="0"/>
              </a:rPr>
              <a:t>S</a:t>
            </a:r>
            <a:endParaRPr sz="4800" dirty="0">
              <a:solidFill>
                <a:srgbClr val="9DDF46"/>
              </a:solidFill>
              <a:latin typeface="Montserrat" panose="00000500000000000000" pitchFamily="2" charset="0"/>
            </a:endParaRPr>
          </a:p>
        </p:txBody>
      </p:sp>
      <p:sp>
        <p:nvSpPr>
          <p:cNvPr id="22" name="object 7">
            <a:extLst>
              <a:ext uri="{FF2B5EF4-FFF2-40B4-BE49-F238E27FC236}">
                <a16:creationId xmlns:a16="http://schemas.microsoft.com/office/drawing/2014/main" id="{BAA194A9-5A4E-9912-6290-462A45448412}"/>
              </a:ext>
            </a:extLst>
          </p:cNvPr>
          <p:cNvSpPr txBox="1"/>
          <p:nvPr/>
        </p:nvSpPr>
        <p:spPr>
          <a:xfrm>
            <a:off x="2286000" y="2650242"/>
            <a:ext cx="9100889" cy="3321422"/>
          </a:xfrm>
          <a:prstGeom prst="rect">
            <a:avLst/>
          </a:prstGeom>
        </p:spPr>
        <p:txBody>
          <a:bodyPr vert="horz" wrap="square" lIns="0" tIns="210820" rIns="0" bIns="0" rtlCol="0">
            <a:spAutoFit/>
          </a:bodyPr>
          <a:lstStyle/>
          <a:p>
            <a:pPr marL="318135" indent="-306070">
              <a:lnSpc>
                <a:spcPct val="100000"/>
              </a:lnSpc>
              <a:spcBef>
                <a:spcPts val="1660"/>
              </a:spcBef>
              <a:buChar char="-"/>
              <a:tabLst>
                <a:tab pos="318770" algn="l"/>
              </a:tabLst>
            </a:pPr>
            <a:r>
              <a:rPr sz="4050" spc="-470" dirty="0">
                <a:solidFill>
                  <a:srgbClr val="FEFFFD"/>
                </a:solidFill>
                <a:latin typeface="Montserrat" panose="00000500000000000000" pitchFamily="2" charset="0"/>
                <a:cs typeface="Tahoma"/>
              </a:rPr>
              <a:t>I</a:t>
            </a:r>
            <a:r>
              <a:rPr sz="4050" spc="-80" dirty="0">
                <a:solidFill>
                  <a:srgbClr val="FEFFFD"/>
                </a:solidFill>
                <a:latin typeface="Montserrat" panose="00000500000000000000" pitchFamily="2" charset="0"/>
                <a:cs typeface="Tahoma"/>
              </a:rPr>
              <a:t>n</a:t>
            </a:r>
            <a:r>
              <a:rPr sz="4050" spc="114" dirty="0">
                <a:solidFill>
                  <a:srgbClr val="FEFFFD"/>
                </a:solidFill>
                <a:latin typeface="Montserrat" panose="00000500000000000000" pitchFamily="2" charset="0"/>
                <a:cs typeface="Tahoma"/>
              </a:rPr>
              <a:t>t</a:t>
            </a:r>
            <a:r>
              <a:rPr sz="4050" spc="25" dirty="0">
                <a:solidFill>
                  <a:srgbClr val="FEFFFD"/>
                </a:solidFill>
                <a:latin typeface="Montserrat" panose="00000500000000000000" pitchFamily="2" charset="0"/>
                <a:cs typeface="Tahoma"/>
              </a:rPr>
              <a:t>é</a:t>
            </a:r>
            <a:r>
              <a:rPr sz="4050" spc="-75" dirty="0">
                <a:solidFill>
                  <a:srgbClr val="FEFFFD"/>
                </a:solidFill>
                <a:latin typeface="Montserrat" panose="00000500000000000000" pitchFamily="2" charset="0"/>
                <a:cs typeface="Tahoma"/>
              </a:rPr>
              <a:t>g</a:t>
            </a:r>
            <a:r>
              <a:rPr sz="4050" spc="10" dirty="0">
                <a:solidFill>
                  <a:srgbClr val="FEFFFD"/>
                </a:solidFill>
                <a:latin typeface="Montserrat" panose="00000500000000000000" pitchFamily="2" charset="0"/>
                <a:cs typeface="Tahoma"/>
              </a:rPr>
              <a:t>r</a:t>
            </a:r>
            <a:r>
              <a:rPr sz="4050" spc="-60" dirty="0">
                <a:solidFill>
                  <a:srgbClr val="FEFFFD"/>
                </a:solidFill>
                <a:latin typeface="Montserrat" panose="00000500000000000000" pitchFamily="2" charset="0"/>
                <a:cs typeface="Tahoma"/>
              </a:rPr>
              <a:t>a</a:t>
            </a:r>
            <a:r>
              <a:rPr sz="4050" spc="114" dirty="0">
                <a:solidFill>
                  <a:srgbClr val="FEFFFD"/>
                </a:solidFill>
                <a:latin typeface="Montserrat" panose="00000500000000000000" pitchFamily="2" charset="0"/>
                <a:cs typeface="Tahoma"/>
              </a:rPr>
              <a:t>t</a:t>
            </a:r>
            <a:r>
              <a:rPr sz="4050" spc="25" dirty="0">
                <a:solidFill>
                  <a:srgbClr val="FEFFFD"/>
                </a:solidFill>
                <a:latin typeface="Montserrat" panose="00000500000000000000" pitchFamily="2" charset="0"/>
                <a:cs typeface="Tahoma"/>
              </a:rPr>
              <a:t>e</a:t>
            </a:r>
            <a:r>
              <a:rPr sz="4050" spc="-90" dirty="0">
                <a:solidFill>
                  <a:srgbClr val="FEFFFD"/>
                </a:solidFill>
                <a:latin typeface="Montserrat" panose="00000500000000000000" pitchFamily="2" charset="0"/>
                <a:cs typeface="Tahoma"/>
              </a:rPr>
              <a:t>u</a:t>
            </a:r>
            <a:r>
              <a:rPr sz="4050" spc="15" dirty="0">
                <a:solidFill>
                  <a:srgbClr val="FEFFFD"/>
                </a:solidFill>
                <a:latin typeface="Montserrat" panose="00000500000000000000" pitchFamily="2" charset="0"/>
                <a:cs typeface="Tahoma"/>
              </a:rPr>
              <a:t>r</a:t>
            </a:r>
            <a:r>
              <a:rPr sz="4050" spc="-455" dirty="0">
                <a:solidFill>
                  <a:srgbClr val="FEFFFD"/>
                </a:solidFill>
                <a:latin typeface="Montserrat" panose="00000500000000000000" pitchFamily="2" charset="0"/>
                <a:cs typeface="Tahoma"/>
              </a:rPr>
              <a:t> </a:t>
            </a:r>
            <a:r>
              <a:rPr sz="4050" spc="-350" dirty="0">
                <a:solidFill>
                  <a:srgbClr val="FEFFFD"/>
                </a:solidFill>
                <a:latin typeface="Montserrat" panose="00000500000000000000" pitchFamily="2" charset="0"/>
                <a:cs typeface="Tahoma"/>
              </a:rPr>
              <a:t>O</a:t>
            </a:r>
            <a:r>
              <a:rPr sz="4050" spc="-45" dirty="0">
                <a:solidFill>
                  <a:srgbClr val="FEFFFD"/>
                </a:solidFill>
                <a:latin typeface="Montserrat" panose="00000500000000000000" pitchFamily="2" charset="0"/>
                <a:cs typeface="Tahoma"/>
              </a:rPr>
              <a:t>d</a:t>
            </a:r>
            <a:r>
              <a:rPr sz="4050" spc="10" dirty="0">
                <a:solidFill>
                  <a:srgbClr val="FEFFFD"/>
                </a:solidFill>
                <a:latin typeface="Montserrat" panose="00000500000000000000" pitchFamily="2" charset="0"/>
                <a:cs typeface="Tahoma"/>
              </a:rPr>
              <a:t>o</a:t>
            </a:r>
            <a:r>
              <a:rPr sz="4050" spc="15" dirty="0">
                <a:solidFill>
                  <a:srgbClr val="FEFFFD"/>
                </a:solidFill>
                <a:latin typeface="Montserrat" panose="00000500000000000000" pitchFamily="2" charset="0"/>
                <a:cs typeface="Tahoma"/>
              </a:rPr>
              <a:t>o</a:t>
            </a:r>
            <a:r>
              <a:rPr sz="4050" spc="-459" dirty="0">
                <a:solidFill>
                  <a:srgbClr val="FEFFFD"/>
                </a:solidFill>
                <a:latin typeface="Montserrat" panose="00000500000000000000" pitchFamily="2" charset="0"/>
                <a:cs typeface="Tahoma"/>
              </a:rPr>
              <a:t> </a:t>
            </a:r>
            <a:r>
              <a:rPr sz="4050" spc="175" dirty="0">
                <a:solidFill>
                  <a:srgbClr val="FEFFFD"/>
                </a:solidFill>
                <a:latin typeface="Montserrat" panose="00000500000000000000" pitchFamily="2" charset="0"/>
                <a:cs typeface="Tahoma"/>
              </a:rPr>
              <a:t>E</a:t>
            </a:r>
            <a:r>
              <a:rPr sz="4050" spc="10" dirty="0">
                <a:solidFill>
                  <a:srgbClr val="FEFFFD"/>
                </a:solidFill>
                <a:latin typeface="Montserrat" panose="00000500000000000000" pitchFamily="2" charset="0"/>
                <a:cs typeface="Tahoma"/>
              </a:rPr>
              <a:t>r</a:t>
            </a:r>
            <a:r>
              <a:rPr sz="4050" spc="-20" dirty="0">
                <a:solidFill>
                  <a:srgbClr val="FEFFFD"/>
                </a:solidFill>
                <a:latin typeface="Montserrat" panose="00000500000000000000" pitchFamily="2" charset="0"/>
                <a:cs typeface="Tahoma"/>
              </a:rPr>
              <a:t>p</a:t>
            </a:r>
            <a:endParaRPr sz="4050" dirty="0">
              <a:latin typeface="Montserrat" panose="00000500000000000000" pitchFamily="2" charset="0"/>
              <a:cs typeface="Tahoma"/>
            </a:endParaRPr>
          </a:p>
          <a:p>
            <a:pPr marL="318135" indent="-306070">
              <a:lnSpc>
                <a:spcPct val="100000"/>
              </a:lnSpc>
              <a:spcBef>
                <a:spcPts val="1560"/>
              </a:spcBef>
              <a:buChar char="-"/>
              <a:tabLst>
                <a:tab pos="318770" algn="l"/>
              </a:tabLst>
            </a:pPr>
            <a:r>
              <a:rPr sz="4050" spc="-245" dirty="0">
                <a:solidFill>
                  <a:srgbClr val="FEFFFD"/>
                </a:solidFill>
                <a:latin typeface="Montserrat" panose="00000500000000000000" pitchFamily="2" charset="0"/>
                <a:cs typeface="Tahoma"/>
              </a:rPr>
              <a:t>M</a:t>
            </a:r>
            <a:r>
              <a:rPr sz="4050" spc="175" dirty="0">
                <a:solidFill>
                  <a:srgbClr val="FEFFFD"/>
                </a:solidFill>
                <a:latin typeface="Montserrat" panose="00000500000000000000" pitchFamily="2" charset="0"/>
                <a:cs typeface="Tahoma"/>
              </a:rPr>
              <a:t>E</a:t>
            </a:r>
            <a:r>
              <a:rPr sz="4050" spc="120" dirty="0">
                <a:solidFill>
                  <a:srgbClr val="FEFFFD"/>
                </a:solidFill>
                <a:latin typeface="Montserrat" panose="00000500000000000000" pitchFamily="2" charset="0"/>
                <a:cs typeface="Tahoma"/>
              </a:rPr>
              <a:t>S</a:t>
            </a:r>
            <a:r>
              <a:rPr sz="4050" spc="-459" dirty="0">
                <a:solidFill>
                  <a:srgbClr val="FEFFFD"/>
                </a:solidFill>
                <a:latin typeface="Montserrat" panose="00000500000000000000" pitchFamily="2" charset="0"/>
                <a:cs typeface="Tahoma"/>
              </a:rPr>
              <a:t> </a:t>
            </a:r>
            <a:r>
              <a:rPr sz="4050" spc="25" dirty="0">
                <a:solidFill>
                  <a:srgbClr val="FEFFFD"/>
                </a:solidFill>
                <a:latin typeface="Montserrat" panose="00000500000000000000" pitchFamily="2" charset="0"/>
                <a:cs typeface="Tahoma"/>
              </a:rPr>
              <a:t>e</a:t>
            </a:r>
            <a:r>
              <a:rPr sz="4050" spc="120" dirty="0">
                <a:solidFill>
                  <a:srgbClr val="FEFFFD"/>
                </a:solidFill>
                <a:latin typeface="Montserrat" panose="00000500000000000000" pitchFamily="2" charset="0"/>
                <a:cs typeface="Tahoma"/>
              </a:rPr>
              <a:t>t</a:t>
            </a:r>
            <a:r>
              <a:rPr sz="4050" spc="-455" dirty="0">
                <a:solidFill>
                  <a:srgbClr val="FEFFFD"/>
                </a:solidFill>
                <a:latin typeface="Montserrat" panose="00000500000000000000" pitchFamily="2" charset="0"/>
                <a:cs typeface="Tahoma"/>
              </a:rPr>
              <a:t> </a:t>
            </a:r>
            <a:r>
              <a:rPr sz="4050" spc="-25" dirty="0">
                <a:solidFill>
                  <a:srgbClr val="FEFFFD"/>
                </a:solidFill>
                <a:latin typeface="Montserrat" panose="00000500000000000000" pitchFamily="2" charset="0"/>
                <a:cs typeface="Tahoma"/>
              </a:rPr>
              <a:t>p</a:t>
            </a:r>
            <a:r>
              <a:rPr sz="4050" spc="60" dirty="0">
                <a:solidFill>
                  <a:srgbClr val="FEFFFD"/>
                </a:solidFill>
                <a:latin typeface="Montserrat" panose="00000500000000000000" pitchFamily="2" charset="0"/>
                <a:cs typeface="Tahoma"/>
              </a:rPr>
              <a:t>i</a:t>
            </a:r>
            <a:r>
              <a:rPr sz="4050" spc="10" dirty="0">
                <a:solidFill>
                  <a:srgbClr val="FEFFFD"/>
                </a:solidFill>
                <a:latin typeface="Montserrat" panose="00000500000000000000" pitchFamily="2" charset="0"/>
                <a:cs typeface="Tahoma"/>
              </a:rPr>
              <a:t>lo</a:t>
            </a:r>
            <a:r>
              <a:rPr sz="4050" spc="114" dirty="0">
                <a:solidFill>
                  <a:srgbClr val="FEFFFD"/>
                </a:solidFill>
                <a:latin typeface="Montserrat" panose="00000500000000000000" pitchFamily="2" charset="0"/>
                <a:cs typeface="Tahoma"/>
              </a:rPr>
              <a:t>t</a:t>
            </a:r>
            <a:r>
              <a:rPr sz="4050" spc="-60" dirty="0">
                <a:solidFill>
                  <a:srgbClr val="FEFFFD"/>
                </a:solidFill>
                <a:latin typeface="Montserrat" panose="00000500000000000000" pitchFamily="2" charset="0"/>
                <a:cs typeface="Tahoma"/>
              </a:rPr>
              <a:t>a</a:t>
            </a:r>
            <a:r>
              <a:rPr sz="4050" spc="-75" dirty="0">
                <a:solidFill>
                  <a:srgbClr val="FEFFFD"/>
                </a:solidFill>
                <a:latin typeface="Montserrat" panose="00000500000000000000" pitchFamily="2" charset="0"/>
                <a:cs typeface="Tahoma"/>
              </a:rPr>
              <a:t>g</a:t>
            </a:r>
            <a:r>
              <a:rPr sz="4050" spc="30" dirty="0">
                <a:solidFill>
                  <a:srgbClr val="FEFFFD"/>
                </a:solidFill>
                <a:latin typeface="Montserrat" panose="00000500000000000000" pitchFamily="2" charset="0"/>
                <a:cs typeface="Tahoma"/>
              </a:rPr>
              <a:t>e</a:t>
            </a:r>
            <a:r>
              <a:rPr sz="4050" spc="-459" dirty="0">
                <a:solidFill>
                  <a:srgbClr val="FEFFFD"/>
                </a:solidFill>
                <a:latin typeface="Montserrat" panose="00000500000000000000" pitchFamily="2" charset="0"/>
                <a:cs typeface="Tahoma"/>
              </a:rPr>
              <a:t> </a:t>
            </a:r>
            <a:r>
              <a:rPr sz="4050" spc="-45" dirty="0">
                <a:solidFill>
                  <a:srgbClr val="FEFFFD"/>
                </a:solidFill>
                <a:latin typeface="Montserrat" panose="00000500000000000000" pitchFamily="2" charset="0"/>
                <a:cs typeface="Tahoma"/>
              </a:rPr>
              <a:t>d</a:t>
            </a:r>
            <a:r>
              <a:rPr sz="4050" spc="30" dirty="0">
                <a:solidFill>
                  <a:srgbClr val="FEFFFD"/>
                </a:solidFill>
                <a:latin typeface="Montserrat" panose="00000500000000000000" pitchFamily="2" charset="0"/>
                <a:cs typeface="Tahoma"/>
              </a:rPr>
              <a:t>e</a:t>
            </a:r>
            <a:r>
              <a:rPr sz="4050" spc="-459" dirty="0">
                <a:solidFill>
                  <a:srgbClr val="FEFFFD"/>
                </a:solidFill>
                <a:latin typeface="Montserrat" panose="00000500000000000000" pitchFamily="2" charset="0"/>
                <a:cs typeface="Tahoma"/>
              </a:rPr>
              <a:t> </a:t>
            </a:r>
            <a:r>
              <a:rPr sz="4050" spc="-25" dirty="0">
                <a:solidFill>
                  <a:srgbClr val="FEFFFD"/>
                </a:solidFill>
                <a:latin typeface="Montserrat" panose="00000500000000000000" pitchFamily="2" charset="0"/>
                <a:cs typeface="Tahoma"/>
              </a:rPr>
              <a:t>p</a:t>
            </a:r>
            <a:r>
              <a:rPr sz="4050" spc="10" dirty="0">
                <a:solidFill>
                  <a:srgbClr val="FEFFFD"/>
                </a:solidFill>
                <a:latin typeface="Montserrat" panose="00000500000000000000" pitchFamily="2" charset="0"/>
                <a:cs typeface="Tahoma"/>
              </a:rPr>
              <a:t>ro</a:t>
            </a:r>
            <a:r>
              <a:rPr sz="4050" spc="-45" dirty="0">
                <a:solidFill>
                  <a:srgbClr val="FEFFFD"/>
                </a:solidFill>
                <a:latin typeface="Montserrat" panose="00000500000000000000" pitchFamily="2" charset="0"/>
                <a:cs typeface="Tahoma"/>
              </a:rPr>
              <a:t>d</a:t>
            </a:r>
            <a:r>
              <a:rPr sz="4050" spc="-90" dirty="0">
                <a:solidFill>
                  <a:srgbClr val="FEFFFD"/>
                </a:solidFill>
                <a:latin typeface="Montserrat" panose="00000500000000000000" pitchFamily="2" charset="0"/>
                <a:cs typeface="Tahoma"/>
              </a:rPr>
              <a:t>u</a:t>
            </a:r>
            <a:r>
              <a:rPr sz="4050" spc="235" dirty="0">
                <a:solidFill>
                  <a:srgbClr val="FEFFFD"/>
                </a:solidFill>
                <a:latin typeface="Montserrat" panose="00000500000000000000" pitchFamily="2" charset="0"/>
                <a:cs typeface="Tahoma"/>
              </a:rPr>
              <a:t>c</a:t>
            </a:r>
            <a:r>
              <a:rPr sz="4050" spc="114" dirty="0">
                <a:solidFill>
                  <a:srgbClr val="FEFFFD"/>
                </a:solidFill>
                <a:latin typeface="Montserrat" panose="00000500000000000000" pitchFamily="2" charset="0"/>
                <a:cs typeface="Tahoma"/>
              </a:rPr>
              <a:t>t</a:t>
            </a:r>
            <a:r>
              <a:rPr sz="4050" spc="60" dirty="0">
                <a:solidFill>
                  <a:srgbClr val="FEFFFD"/>
                </a:solidFill>
                <a:latin typeface="Montserrat" panose="00000500000000000000" pitchFamily="2" charset="0"/>
                <a:cs typeface="Tahoma"/>
              </a:rPr>
              <a:t>i</a:t>
            </a:r>
            <a:r>
              <a:rPr sz="4050" spc="10" dirty="0">
                <a:solidFill>
                  <a:srgbClr val="FEFFFD"/>
                </a:solidFill>
                <a:latin typeface="Montserrat" panose="00000500000000000000" pitchFamily="2" charset="0"/>
                <a:cs typeface="Tahoma"/>
              </a:rPr>
              <a:t>o</a:t>
            </a:r>
            <a:r>
              <a:rPr sz="4050" spc="-75" dirty="0">
                <a:solidFill>
                  <a:srgbClr val="FEFFFD"/>
                </a:solidFill>
                <a:latin typeface="Montserrat" panose="00000500000000000000" pitchFamily="2" charset="0"/>
                <a:cs typeface="Tahoma"/>
              </a:rPr>
              <a:t>n</a:t>
            </a:r>
            <a:endParaRPr sz="4050" dirty="0">
              <a:latin typeface="Montserrat" panose="00000500000000000000" pitchFamily="2" charset="0"/>
              <a:cs typeface="Tahoma"/>
            </a:endParaRPr>
          </a:p>
          <a:p>
            <a:pPr marL="318135" indent="-306070">
              <a:lnSpc>
                <a:spcPct val="100000"/>
              </a:lnSpc>
              <a:spcBef>
                <a:spcPts val="1560"/>
              </a:spcBef>
              <a:buChar char="-"/>
              <a:tabLst>
                <a:tab pos="318770" algn="l"/>
              </a:tabLst>
            </a:pPr>
            <a:r>
              <a:rPr sz="4050" spc="114" dirty="0">
                <a:solidFill>
                  <a:srgbClr val="FEFFFD"/>
                </a:solidFill>
                <a:latin typeface="Montserrat" panose="00000500000000000000" pitchFamily="2" charset="0"/>
                <a:cs typeface="Tahoma"/>
              </a:rPr>
              <a:t>S</a:t>
            </a:r>
            <a:r>
              <a:rPr sz="4050" spc="10" dirty="0">
                <a:solidFill>
                  <a:srgbClr val="FEFFFD"/>
                </a:solidFill>
                <a:latin typeface="Montserrat" panose="00000500000000000000" pitchFamily="2" charset="0"/>
                <a:cs typeface="Tahoma"/>
              </a:rPr>
              <a:t>ol</a:t>
            </a:r>
            <a:r>
              <a:rPr sz="4050" spc="-90" dirty="0">
                <a:solidFill>
                  <a:srgbClr val="FEFFFD"/>
                </a:solidFill>
                <a:latin typeface="Montserrat" panose="00000500000000000000" pitchFamily="2" charset="0"/>
                <a:cs typeface="Tahoma"/>
              </a:rPr>
              <a:t>u</a:t>
            </a:r>
            <a:r>
              <a:rPr sz="4050" spc="114" dirty="0">
                <a:solidFill>
                  <a:srgbClr val="FEFFFD"/>
                </a:solidFill>
                <a:latin typeface="Montserrat" panose="00000500000000000000" pitchFamily="2" charset="0"/>
                <a:cs typeface="Tahoma"/>
              </a:rPr>
              <a:t>t</a:t>
            </a:r>
            <a:r>
              <a:rPr sz="4050" spc="60" dirty="0">
                <a:solidFill>
                  <a:srgbClr val="FEFFFD"/>
                </a:solidFill>
                <a:latin typeface="Montserrat" panose="00000500000000000000" pitchFamily="2" charset="0"/>
                <a:cs typeface="Tahoma"/>
              </a:rPr>
              <a:t>i</a:t>
            </a:r>
            <a:r>
              <a:rPr sz="4050" spc="10" dirty="0">
                <a:solidFill>
                  <a:srgbClr val="FEFFFD"/>
                </a:solidFill>
                <a:latin typeface="Montserrat" panose="00000500000000000000" pitchFamily="2" charset="0"/>
                <a:cs typeface="Tahoma"/>
              </a:rPr>
              <a:t>o</a:t>
            </a:r>
            <a:r>
              <a:rPr sz="4050" spc="-75" dirty="0">
                <a:solidFill>
                  <a:srgbClr val="FEFFFD"/>
                </a:solidFill>
                <a:latin typeface="Montserrat" panose="00000500000000000000" pitchFamily="2" charset="0"/>
                <a:cs typeface="Tahoma"/>
              </a:rPr>
              <a:t>n</a:t>
            </a:r>
            <a:r>
              <a:rPr sz="4050" spc="-459" dirty="0">
                <a:solidFill>
                  <a:srgbClr val="FEFFFD"/>
                </a:solidFill>
                <a:latin typeface="Montserrat" panose="00000500000000000000" pitchFamily="2" charset="0"/>
                <a:cs typeface="Tahoma"/>
              </a:rPr>
              <a:t> </a:t>
            </a:r>
            <a:r>
              <a:rPr sz="4050" spc="-45" dirty="0">
                <a:solidFill>
                  <a:srgbClr val="FEFFFD"/>
                </a:solidFill>
                <a:latin typeface="Montserrat" panose="00000500000000000000" pitchFamily="2" charset="0"/>
                <a:cs typeface="Tahoma"/>
              </a:rPr>
              <a:t>d</a:t>
            </a:r>
            <a:r>
              <a:rPr sz="4050" spc="30" dirty="0">
                <a:solidFill>
                  <a:srgbClr val="FEFFFD"/>
                </a:solidFill>
                <a:latin typeface="Montserrat" panose="00000500000000000000" pitchFamily="2" charset="0"/>
                <a:cs typeface="Tahoma"/>
              </a:rPr>
              <a:t>e</a:t>
            </a:r>
            <a:r>
              <a:rPr sz="4050" spc="-459" dirty="0">
                <a:solidFill>
                  <a:srgbClr val="FEFFFD"/>
                </a:solidFill>
                <a:latin typeface="Montserrat" panose="00000500000000000000" pitchFamily="2" charset="0"/>
                <a:cs typeface="Tahoma"/>
              </a:rPr>
              <a:t> </a:t>
            </a:r>
            <a:r>
              <a:rPr sz="4050" spc="114" dirty="0">
                <a:solidFill>
                  <a:srgbClr val="FEFFFD"/>
                </a:solidFill>
                <a:latin typeface="Montserrat" panose="00000500000000000000" pitchFamily="2" charset="0"/>
                <a:cs typeface="Tahoma"/>
              </a:rPr>
              <a:t>t</a:t>
            </a:r>
            <a:r>
              <a:rPr sz="4050" spc="10" dirty="0">
                <a:solidFill>
                  <a:srgbClr val="FEFFFD"/>
                </a:solidFill>
                <a:latin typeface="Montserrat" panose="00000500000000000000" pitchFamily="2" charset="0"/>
                <a:cs typeface="Tahoma"/>
              </a:rPr>
              <a:t>r</a:t>
            </a:r>
            <a:r>
              <a:rPr sz="4050" spc="-60" dirty="0">
                <a:solidFill>
                  <a:srgbClr val="FEFFFD"/>
                </a:solidFill>
                <a:latin typeface="Montserrat" panose="00000500000000000000" pitchFamily="2" charset="0"/>
                <a:cs typeface="Tahoma"/>
              </a:rPr>
              <a:t>a</a:t>
            </a:r>
            <a:r>
              <a:rPr sz="4050" spc="235" dirty="0">
                <a:solidFill>
                  <a:srgbClr val="FEFFFD"/>
                </a:solidFill>
                <a:latin typeface="Montserrat" panose="00000500000000000000" pitchFamily="2" charset="0"/>
                <a:cs typeface="Tahoma"/>
              </a:rPr>
              <a:t>ç</a:t>
            </a:r>
            <a:r>
              <a:rPr sz="4050" spc="-60" dirty="0">
                <a:solidFill>
                  <a:srgbClr val="FEFFFD"/>
                </a:solidFill>
                <a:latin typeface="Montserrat" panose="00000500000000000000" pitchFamily="2" charset="0"/>
                <a:cs typeface="Tahoma"/>
              </a:rPr>
              <a:t>a</a:t>
            </a:r>
            <a:r>
              <a:rPr sz="4050" spc="-45" dirty="0">
                <a:solidFill>
                  <a:srgbClr val="FEFFFD"/>
                </a:solidFill>
                <a:latin typeface="Montserrat" panose="00000500000000000000" pitchFamily="2" charset="0"/>
                <a:cs typeface="Tahoma"/>
              </a:rPr>
              <a:t>b</a:t>
            </a:r>
            <a:r>
              <a:rPr sz="4050" spc="60" dirty="0">
                <a:solidFill>
                  <a:srgbClr val="FEFFFD"/>
                </a:solidFill>
                <a:latin typeface="Montserrat" panose="00000500000000000000" pitchFamily="2" charset="0"/>
                <a:cs typeface="Tahoma"/>
              </a:rPr>
              <a:t>i</a:t>
            </a:r>
            <a:r>
              <a:rPr sz="4050" spc="10" dirty="0">
                <a:solidFill>
                  <a:srgbClr val="FEFFFD"/>
                </a:solidFill>
                <a:latin typeface="Montserrat" panose="00000500000000000000" pitchFamily="2" charset="0"/>
                <a:cs typeface="Tahoma"/>
              </a:rPr>
              <a:t>l</a:t>
            </a:r>
            <a:r>
              <a:rPr sz="4050" spc="60" dirty="0">
                <a:solidFill>
                  <a:srgbClr val="FEFFFD"/>
                </a:solidFill>
                <a:latin typeface="Montserrat" panose="00000500000000000000" pitchFamily="2" charset="0"/>
                <a:cs typeface="Tahoma"/>
              </a:rPr>
              <a:t>i</a:t>
            </a:r>
            <a:r>
              <a:rPr sz="4050" spc="114" dirty="0">
                <a:solidFill>
                  <a:srgbClr val="FEFFFD"/>
                </a:solidFill>
                <a:latin typeface="Montserrat" panose="00000500000000000000" pitchFamily="2" charset="0"/>
                <a:cs typeface="Tahoma"/>
              </a:rPr>
              <a:t>t</a:t>
            </a:r>
            <a:r>
              <a:rPr sz="4050" spc="30" dirty="0">
                <a:solidFill>
                  <a:srgbClr val="FEFFFD"/>
                </a:solidFill>
                <a:latin typeface="Montserrat" panose="00000500000000000000" pitchFamily="2" charset="0"/>
                <a:cs typeface="Tahoma"/>
              </a:rPr>
              <a:t>é</a:t>
            </a:r>
            <a:endParaRPr sz="4050" dirty="0">
              <a:latin typeface="Montserrat" panose="00000500000000000000" pitchFamily="2" charset="0"/>
              <a:cs typeface="Tahoma"/>
            </a:endParaRPr>
          </a:p>
          <a:p>
            <a:pPr marL="318135" indent="-306070">
              <a:lnSpc>
                <a:spcPct val="100000"/>
              </a:lnSpc>
              <a:spcBef>
                <a:spcPts val="1560"/>
              </a:spcBef>
              <a:buChar char="-"/>
              <a:tabLst>
                <a:tab pos="318770" algn="l"/>
              </a:tabLst>
            </a:pPr>
            <a:r>
              <a:rPr sz="4050" spc="-350" dirty="0">
                <a:solidFill>
                  <a:srgbClr val="FEFFFD"/>
                </a:solidFill>
                <a:latin typeface="Montserrat" panose="00000500000000000000" pitchFamily="2" charset="0"/>
                <a:cs typeface="Tahoma"/>
              </a:rPr>
              <a:t>O</a:t>
            </a:r>
            <a:r>
              <a:rPr sz="4050" spc="-90" dirty="0">
                <a:solidFill>
                  <a:srgbClr val="FEFFFD"/>
                </a:solidFill>
                <a:latin typeface="Montserrat" panose="00000500000000000000" pitchFamily="2" charset="0"/>
                <a:cs typeface="Tahoma"/>
              </a:rPr>
              <a:t>u</a:t>
            </a:r>
            <a:r>
              <a:rPr sz="4050" spc="114" dirty="0">
                <a:solidFill>
                  <a:srgbClr val="FEFFFD"/>
                </a:solidFill>
                <a:latin typeface="Montserrat" panose="00000500000000000000" pitchFamily="2" charset="0"/>
                <a:cs typeface="Tahoma"/>
              </a:rPr>
              <a:t>t</a:t>
            </a:r>
            <a:r>
              <a:rPr sz="4050" spc="60" dirty="0">
                <a:solidFill>
                  <a:srgbClr val="FEFFFD"/>
                </a:solidFill>
                <a:latin typeface="Montserrat" panose="00000500000000000000" pitchFamily="2" charset="0"/>
                <a:cs typeface="Tahoma"/>
              </a:rPr>
              <a:t>i</a:t>
            </a:r>
            <a:r>
              <a:rPr sz="4050" spc="10" dirty="0">
                <a:solidFill>
                  <a:srgbClr val="FEFFFD"/>
                </a:solidFill>
                <a:latin typeface="Montserrat" panose="00000500000000000000" pitchFamily="2" charset="0"/>
                <a:cs typeface="Tahoma"/>
              </a:rPr>
              <a:t>l</a:t>
            </a:r>
            <a:r>
              <a:rPr sz="4050" spc="145" dirty="0">
                <a:solidFill>
                  <a:srgbClr val="FEFFFD"/>
                </a:solidFill>
                <a:latin typeface="Montserrat" panose="00000500000000000000" pitchFamily="2" charset="0"/>
                <a:cs typeface="Tahoma"/>
              </a:rPr>
              <a:t>s</a:t>
            </a:r>
            <a:r>
              <a:rPr sz="4050" spc="-455" dirty="0">
                <a:solidFill>
                  <a:srgbClr val="FEFFFD"/>
                </a:solidFill>
                <a:latin typeface="Montserrat" panose="00000500000000000000" pitchFamily="2" charset="0"/>
                <a:cs typeface="Tahoma"/>
              </a:rPr>
              <a:t> </a:t>
            </a:r>
            <a:r>
              <a:rPr sz="4050" spc="-45" dirty="0">
                <a:solidFill>
                  <a:srgbClr val="FEFFFD"/>
                </a:solidFill>
                <a:latin typeface="Montserrat" panose="00000500000000000000" pitchFamily="2" charset="0"/>
                <a:cs typeface="Tahoma"/>
              </a:rPr>
              <a:t>d</a:t>
            </a:r>
            <a:r>
              <a:rPr sz="4050" spc="30" dirty="0">
                <a:solidFill>
                  <a:srgbClr val="FEFFFD"/>
                </a:solidFill>
                <a:latin typeface="Montserrat" panose="00000500000000000000" pitchFamily="2" charset="0"/>
                <a:cs typeface="Tahoma"/>
              </a:rPr>
              <a:t>e</a:t>
            </a:r>
            <a:r>
              <a:rPr sz="4050" spc="-459" dirty="0">
                <a:solidFill>
                  <a:srgbClr val="FEFFFD"/>
                </a:solidFill>
                <a:latin typeface="Montserrat" panose="00000500000000000000" pitchFamily="2" charset="0"/>
                <a:cs typeface="Tahoma"/>
              </a:rPr>
              <a:t> </a:t>
            </a:r>
            <a:r>
              <a:rPr sz="4050" spc="-55" dirty="0">
                <a:solidFill>
                  <a:srgbClr val="FEFFFD"/>
                </a:solidFill>
                <a:latin typeface="Montserrat" panose="00000500000000000000" pitchFamily="2" charset="0"/>
                <a:cs typeface="Tahoma"/>
              </a:rPr>
              <a:t>m</a:t>
            </a:r>
            <a:r>
              <a:rPr sz="4050" spc="-60" dirty="0">
                <a:solidFill>
                  <a:srgbClr val="FEFFFD"/>
                </a:solidFill>
                <a:latin typeface="Montserrat" panose="00000500000000000000" pitchFamily="2" charset="0"/>
                <a:cs typeface="Tahoma"/>
              </a:rPr>
              <a:t>a</a:t>
            </a:r>
            <a:r>
              <a:rPr sz="4050" spc="-80" dirty="0">
                <a:solidFill>
                  <a:srgbClr val="FEFFFD"/>
                </a:solidFill>
                <a:latin typeface="Montserrat" panose="00000500000000000000" pitchFamily="2" charset="0"/>
                <a:cs typeface="Tahoma"/>
              </a:rPr>
              <a:t>n</a:t>
            </a:r>
            <a:r>
              <a:rPr sz="4050" spc="-60" dirty="0">
                <a:solidFill>
                  <a:srgbClr val="FEFFFD"/>
                </a:solidFill>
                <a:latin typeface="Montserrat" panose="00000500000000000000" pitchFamily="2" charset="0"/>
                <a:cs typeface="Tahoma"/>
              </a:rPr>
              <a:t>a</a:t>
            </a:r>
            <a:r>
              <a:rPr sz="4050" spc="-75" dirty="0">
                <a:solidFill>
                  <a:srgbClr val="FEFFFD"/>
                </a:solidFill>
                <a:latin typeface="Montserrat" panose="00000500000000000000" pitchFamily="2" charset="0"/>
                <a:cs typeface="Tahoma"/>
              </a:rPr>
              <a:t>g</a:t>
            </a:r>
            <a:r>
              <a:rPr sz="4050" spc="25" dirty="0">
                <a:solidFill>
                  <a:srgbClr val="FEFFFD"/>
                </a:solidFill>
                <a:latin typeface="Montserrat" panose="00000500000000000000" pitchFamily="2" charset="0"/>
                <a:cs typeface="Tahoma"/>
              </a:rPr>
              <a:t>e</a:t>
            </a:r>
            <a:r>
              <a:rPr sz="4050" spc="-55" dirty="0">
                <a:solidFill>
                  <a:srgbClr val="FEFFFD"/>
                </a:solidFill>
                <a:latin typeface="Montserrat" panose="00000500000000000000" pitchFamily="2" charset="0"/>
                <a:cs typeface="Tahoma"/>
              </a:rPr>
              <a:t>m</a:t>
            </a:r>
            <a:r>
              <a:rPr sz="4050" spc="25" dirty="0">
                <a:solidFill>
                  <a:srgbClr val="FEFFFD"/>
                </a:solidFill>
                <a:latin typeface="Montserrat" panose="00000500000000000000" pitchFamily="2" charset="0"/>
                <a:cs typeface="Tahoma"/>
              </a:rPr>
              <a:t>e</a:t>
            </a:r>
            <a:r>
              <a:rPr sz="4050" spc="-80" dirty="0">
                <a:solidFill>
                  <a:srgbClr val="FEFFFD"/>
                </a:solidFill>
                <a:latin typeface="Montserrat" panose="00000500000000000000" pitchFamily="2" charset="0"/>
                <a:cs typeface="Tahoma"/>
              </a:rPr>
              <a:t>n</a:t>
            </a:r>
            <a:r>
              <a:rPr sz="4050" spc="120" dirty="0">
                <a:solidFill>
                  <a:srgbClr val="FEFFFD"/>
                </a:solidFill>
                <a:latin typeface="Montserrat" panose="00000500000000000000" pitchFamily="2" charset="0"/>
                <a:cs typeface="Tahoma"/>
              </a:rPr>
              <a:t>t</a:t>
            </a:r>
            <a:r>
              <a:rPr sz="4050" spc="-455" dirty="0">
                <a:solidFill>
                  <a:srgbClr val="FEFFFD"/>
                </a:solidFill>
                <a:latin typeface="Montserrat" panose="00000500000000000000" pitchFamily="2" charset="0"/>
                <a:cs typeface="Tahoma"/>
              </a:rPr>
              <a:t> </a:t>
            </a:r>
            <a:r>
              <a:rPr sz="4050" spc="-95" dirty="0">
                <a:solidFill>
                  <a:srgbClr val="FEFFFD"/>
                </a:solidFill>
                <a:latin typeface="Montserrat" panose="00000500000000000000" pitchFamily="2" charset="0"/>
                <a:cs typeface="Tahoma"/>
              </a:rPr>
              <a:t>v</a:t>
            </a:r>
            <a:r>
              <a:rPr sz="4050" spc="60" dirty="0">
                <a:solidFill>
                  <a:srgbClr val="FEFFFD"/>
                </a:solidFill>
                <a:latin typeface="Montserrat" panose="00000500000000000000" pitchFamily="2" charset="0"/>
                <a:cs typeface="Tahoma"/>
              </a:rPr>
              <a:t>i</a:t>
            </a:r>
            <a:r>
              <a:rPr sz="4050" spc="140" dirty="0">
                <a:solidFill>
                  <a:srgbClr val="FEFFFD"/>
                </a:solidFill>
                <a:latin typeface="Montserrat" panose="00000500000000000000" pitchFamily="2" charset="0"/>
                <a:cs typeface="Tahoma"/>
              </a:rPr>
              <a:t>s</a:t>
            </a:r>
            <a:r>
              <a:rPr sz="4050" spc="-90" dirty="0">
                <a:solidFill>
                  <a:srgbClr val="FEFFFD"/>
                </a:solidFill>
                <a:latin typeface="Montserrat" panose="00000500000000000000" pitchFamily="2" charset="0"/>
                <a:cs typeface="Tahoma"/>
              </a:rPr>
              <a:t>u</a:t>
            </a:r>
            <a:r>
              <a:rPr sz="4050" spc="25" dirty="0">
                <a:solidFill>
                  <a:srgbClr val="FEFFFD"/>
                </a:solidFill>
                <a:latin typeface="Montserrat" panose="00000500000000000000" pitchFamily="2" charset="0"/>
                <a:cs typeface="Tahoma"/>
              </a:rPr>
              <a:t>e</a:t>
            </a:r>
            <a:r>
              <a:rPr sz="4050" spc="15" dirty="0">
                <a:solidFill>
                  <a:srgbClr val="FEFFFD"/>
                </a:solidFill>
                <a:latin typeface="Montserrat" panose="00000500000000000000" pitchFamily="2" charset="0"/>
                <a:cs typeface="Tahoma"/>
              </a:rPr>
              <a:t>l</a:t>
            </a:r>
            <a:endParaRPr sz="4050" dirty="0">
              <a:latin typeface="Montserrat" panose="00000500000000000000" pitchFamily="2" charset="0"/>
              <a:cs typeface="Tahoma"/>
            </a:endParaRPr>
          </a:p>
        </p:txBody>
      </p:sp>
      <p:pic>
        <p:nvPicPr>
          <p:cNvPr id="23" name="Picture 22">
            <a:extLst>
              <a:ext uri="{FF2B5EF4-FFF2-40B4-BE49-F238E27FC236}">
                <a16:creationId xmlns:a16="http://schemas.microsoft.com/office/drawing/2014/main" id="{8D4E4010-EF39-3F8A-0C54-09C207083D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7099" y="7372819"/>
            <a:ext cx="2476501" cy="2476501"/>
          </a:xfrm>
          <a:prstGeom prst="rect">
            <a:avLst/>
          </a:prstGeom>
        </p:spPr>
      </p:pic>
      <p:pic>
        <p:nvPicPr>
          <p:cNvPr id="24" name="Picture 23">
            <a:extLst>
              <a:ext uri="{FF2B5EF4-FFF2-40B4-BE49-F238E27FC236}">
                <a16:creationId xmlns:a16="http://schemas.microsoft.com/office/drawing/2014/main" id="{6D1D9BBA-832D-DD84-B73C-B43AD6F867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5E11707-98EB-E370-BC66-F9CA591ACA5B}"/>
              </a:ext>
            </a:extLst>
          </p:cNvPr>
          <p:cNvSpPr>
            <a:spLocks noGrp="1"/>
          </p:cNvSpPr>
          <p:nvPr>
            <p:ph type="title"/>
          </p:nvPr>
        </p:nvSpPr>
        <p:spPr/>
        <p:txBody>
          <a:bodyPr/>
          <a:lstStyle/>
          <a:p>
            <a:endParaRPr lang="en-US"/>
          </a:p>
        </p:txBody>
      </p:sp>
      <p:pic>
        <p:nvPicPr>
          <p:cNvPr id="15" name="Picture 14">
            <a:extLst>
              <a:ext uri="{FF2B5EF4-FFF2-40B4-BE49-F238E27FC236}">
                <a16:creationId xmlns:a16="http://schemas.microsoft.com/office/drawing/2014/main" id="{49B34CF0-4205-74D7-40A9-4812D5BC9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6" name="object 3">
            <a:extLst>
              <a:ext uri="{FF2B5EF4-FFF2-40B4-BE49-F238E27FC236}">
                <a16:creationId xmlns:a16="http://schemas.microsoft.com/office/drawing/2014/main" id="{17BB33DE-8E86-77C8-A148-F52D3C3D455A}"/>
              </a:ext>
            </a:extLst>
          </p:cNvPr>
          <p:cNvSpPr txBox="1">
            <a:spLocks/>
          </p:cNvSpPr>
          <p:nvPr/>
        </p:nvSpPr>
        <p:spPr>
          <a:xfrm>
            <a:off x="1539417" y="1596864"/>
            <a:ext cx="8899983" cy="922688"/>
          </a:xfrm>
          <a:prstGeom prst="rect">
            <a:avLst/>
          </a:prstGeom>
        </p:spPr>
        <p:txBody>
          <a:bodyPr vert="horz" wrap="square" lIns="0" tIns="14605" rIns="0" bIns="0" rtlCol="0">
            <a:spAutoFit/>
          </a:bodyPr>
          <a:lstStyle>
            <a:lvl1pPr>
              <a:defRPr sz="5800" b="0" i="0">
                <a:solidFill>
                  <a:srgbClr val="D67723"/>
                </a:solidFill>
                <a:latin typeface="Tahoma"/>
                <a:ea typeface="+mj-ea"/>
                <a:cs typeface="Tahoma"/>
              </a:defRPr>
            </a:lvl1pPr>
          </a:lstStyle>
          <a:p>
            <a:pPr marL="12700">
              <a:spcBef>
                <a:spcPts val="115"/>
              </a:spcBef>
            </a:pPr>
            <a:r>
              <a:rPr lang="en-US" sz="5900" kern="0" spc="-505" dirty="0">
                <a:solidFill>
                  <a:srgbClr val="9DDF46"/>
                </a:solidFill>
                <a:latin typeface="Montserrat" panose="00000500000000000000" pitchFamily="2" charset="0"/>
              </a:rPr>
              <a:t>O</a:t>
            </a:r>
            <a:r>
              <a:rPr lang="en-US" sz="5900" kern="0" spc="-125" dirty="0">
                <a:solidFill>
                  <a:srgbClr val="9DDF46"/>
                </a:solidFill>
                <a:latin typeface="Montserrat" panose="00000500000000000000" pitchFamily="2" charset="0"/>
              </a:rPr>
              <a:t>u</a:t>
            </a:r>
            <a:r>
              <a:rPr lang="en-US" sz="5900" kern="0" spc="170" dirty="0">
                <a:solidFill>
                  <a:srgbClr val="9DDF46"/>
                </a:solidFill>
                <a:latin typeface="Montserrat" panose="00000500000000000000" pitchFamily="2" charset="0"/>
              </a:rPr>
              <a:t>t</a:t>
            </a:r>
            <a:r>
              <a:rPr lang="en-US" sz="5900" kern="0" spc="210" dirty="0">
                <a:solidFill>
                  <a:srgbClr val="9DDF46"/>
                </a:solidFill>
                <a:latin typeface="Montserrat" panose="00000500000000000000" pitchFamily="2" charset="0"/>
              </a:rPr>
              <a:t>s</a:t>
            </a:r>
            <a:r>
              <a:rPr lang="en-US" sz="5900" kern="0" spc="20" dirty="0">
                <a:solidFill>
                  <a:srgbClr val="9DDF46"/>
                </a:solidFill>
                <a:latin typeface="Montserrat" panose="00000500000000000000" pitchFamily="2" charset="0"/>
              </a:rPr>
              <a:t>o</a:t>
            </a:r>
            <a:r>
              <a:rPr lang="en-US" sz="5900" kern="0" spc="-125" dirty="0">
                <a:solidFill>
                  <a:srgbClr val="9DDF46"/>
                </a:solidFill>
                <a:latin typeface="Montserrat" panose="00000500000000000000" pitchFamily="2" charset="0"/>
              </a:rPr>
              <a:t>u</a:t>
            </a:r>
            <a:r>
              <a:rPr lang="en-US" sz="5900" kern="0" spc="20" dirty="0">
                <a:solidFill>
                  <a:srgbClr val="9DDF46"/>
                </a:solidFill>
                <a:latin typeface="Montserrat" panose="00000500000000000000" pitchFamily="2" charset="0"/>
              </a:rPr>
              <a:t>r</a:t>
            </a:r>
            <a:r>
              <a:rPr lang="en-US" sz="5900" kern="0" spc="345" dirty="0">
                <a:solidFill>
                  <a:srgbClr val="9DDF46"/>
                </a:solidFill>
                <a:latin typeface="Montserrat" panose="00000500000000000000" pitchFamily="2" charset="0"/>
              </a:rPr>
              <a:t>c</a:t>
            </a:r>
            <a:r>
              <a:rPr lang="en-US" sz="5900" kern="0" spc="95" dirty="0">
                <a:solidFill>
                  <a:srgbClr val="9DDF46"/>
                </a:solidFill>
                <a:latin typeface="Montserrat" panose="00000500000000000000" pitchFamily="2" charset="0"/>
              </a:rPr>
              <a:t>i</a:t>
            </a:r>
            <a:r>
              <a:rPr lang="en-US" sz="5900" kern="0" spc="-110" dirty="0">
                <a:solidFill>
                  <a:srgbClr val="9DDF46"/>
                </a:solidFill>
                <a:latin typeface="Montserrat" panose="00000500000000000000" pitchFamily="2" charset="0"/>
              </a:rPr>
              <a:t>n</a:t>
            </a:r>
            <a:r>
              <a:rPr lang="en-US" sz="5900" kern="0" spc="-100" dirty="0">
                <a:solidFill>
                  <a:srgbClr val="9DDF46"/>
                </a:solidFill>
                <a:latin typeface="Montserrat" panose="00000500000000000000" pitchFamily="2" charset="0"/>
              </a:rPr>
              <a:t>g</a:t>
            </a:r>
            <a:r>
              <a:rPr lang="en-US" sz="5900" kern="0" spc="-665" dirty="0">
                <a:solidFill>
                  <a:srgbClr val="9DDF46"/>
                </a:solidFill>
                <a:latin typeface="Montserrat" panose="00000500000000000000" pitchFamily="2" charset="0"/>
              </a:rPr>
              <a:t> </a:t>
            </a:r>
            <a:r>
              <a:rPr lang="en-US" sz="5900" kern="0" spc="-675" dirty="0">
                <a:solidFill>
                  <a:srgbClr val="9DDF46"/>
                </a:solidFill>
                <a:latin typeface="Montserrat" panose="00000500000000000000" pitchFamily="2" charset="0"/>
              </a:rPr>
              <a:t>I</a:t>
            </a:r>
            <a:r>
              <a:rPr lang="en-US" sz="5900" kern="0" spc="-80" dirty="0">
                <a:solidFill>
                  <a:srgbClr val="9DDF46"/>
                </a:solidFill>
                <a:latin typeface="Montserrat" panose="00000500000000000000" pitchFamily="2" charset="0"/>
              </a:rPr>
              <a:t>T</a:t>
            </a:r>
            <a:r>
              <a:rPr lang="en-US" sz="5900" kern="0" spc="-665" dirty="0">
                <a:solidFill>
                  <a:srgbClr val="9DDF46"/>
                </a:solidFill>
                <a:latin typeface="Montserrat" panose="00000500000000000000" pitchFamily="2" charset="0"/>
              </a:rPr>
              <a:t> </a:t>
            </a:r>
            <a:r>
              <a:rPr lang="en-US" sz="5900" kern="0" spc="170" dirty="0">
                <a:solidFill>
                  <a:srgbClr val="9DDF46"/>
                </a:solidFill>
                <a:latin typeface="Montserrat" panose="00000500000000000000" pitchFamily="2" charset="0"/>
              </a:rPr>
              <a:t>S</a:t>
            </a:r>
            <a:r>
              <a:rPr lang="en-US" sz="5900" kern="0" spc="-220" dirty="0">
                <a:solidFill>
                  <a:srgbClr val="9DDF46"/>
                </a:solidFill>
                <a:latin typeface="Montserrat" panose="00000500000000000000" pitchFamily="2" charset="0"/>
              </a:rPr>
              <a:t>y</a:t>
            </a:r>
            <a:r>
              <a:rPr lang="en-US" sz="5900" kern="0" spc="210" dirty="0">
                <a:solidFill>
                  <a:srgbClr val="9DDF46"/>
                </a:solidFill>
                <a:latin typeface="Montserrat" panose="00000500000000000000" pitchFamily="2" charset="0"/>
              </a:rPr>
              <a:t>s</a:t>
            </a:r>
            <a:r>
              <a:rPr lang="en-US" sz="5900" kern="0" spc="170" dirty="0">
                <a:solidFill>
                  <a:srgbClr val="9DDF46"/>
                </a:solidFill>
                <a:latin typeface="Montserrat" panose="00000500000000000000" pitchFamily="2" charset="0"/>
              </a:rPr>
              <a:t>t</a:t>
            </a:r>
            <a:r>
              <a:rPr lang="en-US" sz="5900" kern="0" spc="45" dirty="0">
                <a:solidFill>
                  <a:srgbClr val="9DDF46"/>
                </a:solidFill>
                <a:latin typeface="Montserrat" panose="00000500000000000000" pitchFamily="2" charset="0"/>
              </a:rPr>
              <a:t>e</a:t>
            </a:r>
            <a:r>
              <a:rPr lang="en-US" sz="5900" kern="0" spc="-65" dirty="0">
                <a:solidFill>
                  <a:srgbClr val="9DDF46"/>
                </a:solidFill>
                <a:latin typeface="Montserrat" panose="00000500000000000000" pitchFamily="2" charset="0"/>
              </a:rPr>
              <a:t>m</a:t>
            </a:r>
            <a:endParaRPr lang="en-US" sz="5900" kern="0" dirty="0">
              <a:solidFill>
                <a:srgbClr val="9DDF46"/>
              </a:solidFill>
              <a:latin typeface="Montserrat" panose="00000500000000000000" pitchFamily="2" charset="0"/>
            </a:endParaRPr>
          </a:p>
        </p:txBody>
      </p:sp>
      <p:sp>
        <p:nvSpPr>
          <p:cNvPr id="17" name="object 4">
            <a:extLst>
              <a:ext uri="{FF2B5EF4-FFF2-40B4-BE49-F238E27FC236}">
                <a16:creationId xmlns:a16="http://schemas.microsoft.com/office/drawing/2014/main" id="{4F4F6AF5-D51C-6D44-93F0-1C5DFEBD9A7A}"/>
              </a:ext>
            </a:extLst>
          </p:cNvPr>
          <p:cNvSpPr txBox="1"/>
          <p:nvPr/>
        </p:nvSpPr>
        <p:spPr>
          <a:xfrm>
            <a:off x="1539416" y="2504396"/>
            <a:ext cx="9433383" cy="4081887"/>
          </a:xfrm>
          <a:prstGeom prst="rect">
            <a:avLst/>
          </a:prstGeom>
        </p:spPr>
        <p:txBody>
          <a:bodyPr vert="horz" wrap="square" lIns="0" tIns="262890" rIns="0" bIns="0" rtlCol="0">
            <a:spAutoFit/>
          </a:bodyPr>
          <a:lstStyle/>
          <a:p>
            <a:pPr marL="386080" indent="-374015">
              <a:lnSpc>
                <a:spcPct val="100000"/>
              </a:lnSpc>
              <a:spcBef>
                <a:spcPts val="2070"/>
              </a:spcBef>
              <a:buChar char="-"/>
              <a:tabLst>
                <a:tab pos="386715" algn="l"/>
              </a:tabLst>
            </a:pPr>
            <a:r>
              <a:rPr sz="4950" spc="-35" dirty="0">
                <a:solidFill>
                  <a:srgbClr val="FEFFFD"/>
                </a:solidFill>
                <a:latin typeface="Montserrat" panose="00000500000000000000" pitchFamily="2" charset="0"/>
                <a:cs typeface="Tahoma"/>
              </a:rPr>
              <a:t>Infogérance</a:t>
            </a:r>
            <a:endParaRPr sz="4950" dirty="0">
              <a:latin typeface="Montserrat" panose="00000500000000000000" pitchFamily="2" charset="0"/>
              <a:cs typeface="Tahoma"/>
            </a:endParaRPr>
          </a:p>
          <a:p>
            <a:pPr marL="386080" indent="-374015">
              <a:lnSpc>
                <a:spcPct val="100000"/>
              </a:lnSpc>
              <a:spcBef>
                <a:spcPts val="1975"/>
              </a:spcBef>
              <a:buChar char="-"/>
              <a:tabLst>
                <a:tab pos="386715" algn="l"/>
              </a:tabLst>
            </a:pPr>
            <a:r>
              <a:rPr sz="4950" spc="30" dirty="0">
                <a:solidFill>
                  <a:srgbClr val="FEFFFD"/>
                </a:solidFill>
                <a:latin typeface="Montserrat" panose="00000500000000000000" pitchFamily="2" charset="0"/>
                <a:cs typeface="Tahoma"/>
              </a:rPr>
              <a:t>C</a:t>
            </a:r>
            <a:r>
              <a:rPr sz="4950" spc="10" dirty="0">
                <a:solidFill>
                  <a:srgbClr val="FEFFFD"/>
                </a:solidFill>
                <a:latin typeface="Montserrat" panose="00000500000000000000" pitchFamily="2" charset="0"/>
                <a:cs typeface="Tahoma"/>
              </a:rPr>
              <a:t>lo</a:t>
            </a:r>
            <a:r>
              <a:rPr sz="4950" spc="-110" dirty="0">
                <a:solidFill>
                  <a:srgbClr val="FEFFFD"/>
                </a:solidFill>
                <a:latin typeface="Montserrat" panose="00000500000000000000" pitchFamily="2" charset="0"/>
                <a:cs typeface="Tahoma"/>
              </a:rPr>
              <a:t>u</a:t>
            </a:r>
            <a:r>
              <a:rPr sz="4950" spc="-50" dirty="0">
                <a:solidFill>
                  <a:srgbClr val="FEFFFD"/>
                </a:solidFill>
                <a:latin typeface="Montserrat" panose="00000500000000000000" pitchFamily="2" charset="0"/>
                <a:cs typeface="Tahoma"/>
              </a:rPr>
              <a:t>d</a:t>
            </a:r>
            <a:r>
              <a:rPr sz="4950" spc="-560" dirty="0">
                <a:solidFill>
                  <a:srgbClr val="FEFFFD"/>
                </a:solidFill>
                <a:latin typeface="Montserrat" panose="00000500000000000000" pitchFamily="2" charset="0"/>
                <a:cs typeface="Tahoma"/>
              </a:rPr>
              <a:t> </a:t>
            </a:r>
            <a:r>
              <a:rPr sz="4950" spc="285" dirty="0">
                <a:solidFill>
                  <a:srgbClr val="FEFFFD"/>
                </a:solidFill>
                <a:latin typeface="Montserrat" panose="00000500000000000000" pitchFamily="2" charset="0"/>
                <a:cs typeface="Tahoma"/>
              </a:rPr>
              <a:t>c</a:t>
            </a:r>
            <a:r>
              <a:rPr sz="4950" spc="10" dirty="0">
                <a:solidFill>
                  <a:srgbClr val="FEFFFD"/>
                </a:solidFill>
                <a:latin typeface="Montserrat" panose="00000500000000000000" pitchFamily="2" charset="0"/>
                <a:cs typeface="Tahoma"/>
              </a:rPr>
              <a:t>o</a:t>
            </a:r>
            <a:r>
              <a:rPr sz="4950" spc="-65" dirty="0">
                <a:solidFill>
                  <a:srgbClr val="FEFFFD"/>
                </a:solidFill>
                <a:latin typeface="Montserrat" panose="00000500000000000000" pitchFamily="2" charset="0"/>
                <a:cs typeface="Tahoma"/>
              </a:rPr>
              <a:t>m</a:t>
            </a:r>
            <a:r>
              <a:rPr sz="4950" spc="-30" dirty="0">
                <a:solidFill>
                  <a:srgbClr val="FEFFFD"/>
                </a:solidFill>
                <a:latin typeface="Montserrat" panose="00000500000000000000" pitchFamily="2" charset="0"/>
                <a:cs typeface="Tahoma"/>
              </a:rPr>
              <a:t>p</a:t>
            </a:r>
            <a:r>
              <a:rPr sz="4950" spc="-110" dirty="0">
                <a:solidFill>
                  <a:srgbClr val="FEFFFD"/>
                </a:solidFill>
                <a:latin typeface="Montserrat" panose="00000500000000000000" pitchFamily="2" charset="0"/>
                <a:cs typeface="Tahoma"/>
              </a:rPr>
              <a:t>u</a:t>
            </a:r>
            <a:r>
              <a:rPr sz="4950" spc="140" dirty="0">
                <a:solidFill>
                  <a:srgbClr val="FEFFFD"/>
                </a:solidFill>
                <a:latin typeface="Montserrat" panose="00000500000000000000" pitchFamily="2" charset="0"/>
                <a:cs typeface="Tahoma"/>
              </a:rPr>
              <a:t>t</a:t>
            </a:r>
            <a:r>
              <a:rPr sz="4950" spc="75" dirty="0">
                <a:solidFill>
                  <a:srgbClr val="FEFFFD"/>
                </a:solidFill>
                <a:latin typeface="Montserrat" panose="00000500000000000000" pitchFamily="2" charset="0"/>
                <a:cs typeface="Tahoma"/>
              </a:rPr>
              <a:t>i</a:t>
            </a:r>
            <a:r>
              <a:rPr sz="4950" spc="-95" dirty="0">
                <a:solidFill>
                  <a:srgbClr val="FEFFFD"/>
                </a:solidFill>
                <a:latin typeface="Montserrat" panose="00000500000000000000" pitchFamily="2" charset="0"/>
                <a:cs typeface="Tahoma"/>
              </a:rPr>
              <a:t>n</a:t>
            </a:r>
            <a:r>
              <a:rPr sz="4950" spc="-85" dirty="0">
                <a:solidFill>
                  <a:srgbClr val="FEFFFD"/>
                </a:solidFill>
                <a:latin typeface="Montserrat" panose="00000500000000000000" pitchFamily="2" charset="0"/>
                <a:cs typeface="Tahoma"/>
              </a:rPr>
              <a:t>g</a:t>
            </a:r>
            <a:endParaRPr sz="4950" dirty="0">
              <a:latin typeface="Montserrat" panose="00000500000000000000" pitchFamily="2" charset="0"/>
              <a:cs typeface="Tahoma"/>
            </a:endParaRPr>
          </a:p>
          <a:p>
            <a:pPr marL="386080" indent="-374015">
              <a:lnSpc>
                <a:spcPct val="100000"/>
              </a:lnSpc>
              <a:spcBef>
                <a:spcPts val="1975"/>
              </a:spcBef>
              <a:buChar char="-"/>
              <a:tabLst>
                <a:tab pos="386715" algn="l"/>
              </a:tabLst>
            </a:pPr>
            <a:r>
              <a:rPr sz="4950" spc="140" dirty="0">
                <a:solidFill>
                  <a:srgbClr val="FEFFFD"/>
                </a:solidFill>
                <a:latin typeface="Montserrat" panose="00000500000000000000" pitchFamily="2" charset="0"/>
                <a:cs typeface="Tahoma"/>
              </a:rPr>
              <a:t>S</a:t>
            </a:r>
            <a:r>
              <a:rPr sz="4950" spc="10" dirty="0">
                <a:solidFill>
                  <a:srgbClr val="FEFFFD"/>
                </a:solidFill>
                <a:latin typeface="Montserrat" panose="00000500000000000000" pitchFamily="2" charset="0"/>
                <a:cs typeface="Tahoma"/>
              </a:rPr>
              <a:t>ol</a:t>
            </a:r>
            <a:r>
              <a:rPr sz="4950" spc="-110" dirty="0">
                <a:solidFill>
                  <a:srgbClr val="FEFFFD"/>
                </a:solidFill>
                <a:latin typeface="Montserrat" panose="00000500000000000000" pitchFamily="2" charset="0"/>
                <a:cs typeface="Tahoma"/>
              </a:rPr>
              <a:t>u</a:t>
            </a:r>
            <a:r>
              <a:rPr sz="4950" spc="140" dirty="0">
                <a:solidFill>
                  <a:srgbClr val="FEFFFD"/>
                </a:solidFill>
                <a:latin typeface="Montserrat" panose="00000500000000000000" pitchFamily="2" charset="0"/>
                <a:cs typeface="Tahoma"/>
              </a:rPr>
              <a:t>t</a:t>
            </a:r>
            <a:r>
              <a:rPr sz="4950" spc="75" dirty="0">
                <a:solidFill>
                  <a:srgbClr val="FEFFFD"/>
                </a:solidFill>
                <a:latin typeface="Montserrat" panose="00000500000000000000" pitchFamily="2" charset="0"/>
                <a:cs typeface="Tahoma"/>
              </a:rPr>
              <a:t>i</a:t>
            </a:r>
            <a:r>
              <a:rPr sz="4950" spc="10" dirty="0">
                <a:solidFill>
                  <a:srgbClr val="FEFFFD"/>
                </a:solidFill>
                <a:latin typeface="Montserrat" panose="00000500000000000000" pitchFamily="2" charset="0"/>
                <a:cs typeface="Tahoma"/>
              </a:rPr>
              <a:t>o</a:t>
            </a:r>
            <a:r>
              <a:rPr sz="4950" spc="-95" dirty="0">
                <a:solidFill>
                  <a:srgbClr val="FEFFFD"/>
                </a:solidFill>
                <a:latin typeface="Montserrat" panose="00000500000000000000" pitchFamily="2" charset="0"/>
                <a:cs typeface="Tahoma"/>
              </a:rPr>
              <a:t>n</a:t>
            </a:r>
            <a:r>
              <a:rPr sz="4950" spc="175" dirty="0">
                <a:solidFill>
                  <a:srgbClr val="FEFFFD"/>
                </a:solidFill>
                <a:latin typeface="Montserrat" panose="00000500000000000000" pitchFamily="2" charset="0"/>
                <a:cs typeface="Tahoma"/>
              </a:rPr>
              <a:t>s</a:t>
            </a:r>
            <a:r>
              <a:rPr sz="4950" spc="-560" dirty="0">
                <a:solidFill>
                  <a:srgbClr val="FEFFFD"/>
                </a:solidFill>
                <a:latin typeface="Montserrat" panose="00000500000000000000" pitchFamily="2" charset="0"/>
                <a:cs typeface="Tahoma"/>
              </a:rPr>
              <a:t> </a:t>
            </a:r>
            <a:r>
              <a:rPr sz="4950" spc="-55" dirty="0">
                <a:solidFill>
                  <a:srgbClr val="FEFFFD"/>
                </a:solidFill>
                <a:latin typeface="Montserrat" panose="00000500000000000000" pitchFamily="2" charset="0"/>
                <a:cs typeface="Tahoma"/>
              </a:rPr>
              <a:t>d</a:t>
            </a:r>
            <a:r>
              <a:rPr sz="4950" spc="40" dirty="0">
                <a:solidFill>
                  <a:srgbClr val="FEFFFD"/>
                </a:solidFill>
                <a:latin typeface="Montserrat" panose="00000500000000000000" pitchFamily="2" charset="0"/>
                <a:cs typeface="Tahoma"/>
              </a:rPr>
              <a:t>e</a:t>
            </a:r>
            <a:r>
              <a:rPr sz="4950" spc="-560" dirty="0">
                <a:solidFill>
                  <a:srgbClr val="FEFFFD"/>
                </a:solidFill>
                <a:latin typeface="Montserrat" panose="00000500000000000000" pitchFamily="2" charset="0"/>
                <a:cs typeface="Tahoma"/>
              </a:rPr>
              <a:t> </a:t>
            </a:r>
            <a:r>
              <a:rPr sz="4950" spc="170" dirty="0">
                <a:solidFill>
                  <a:srgbClr val="FEFFFD"/>
                </a:solidFill>
                <a:latin typeface="Montserrat" panose="00000500000000000000" pitchFamily="2" charset="0"/>
                <a:cs typeface="Tahoma"/>
              </a:rPr>
              <a:t>s</a:t>
            </a:r>
            <a:r>
              <a:rPr sz="4950" spc="-75" dirty="0">
                <a:solidFill>
                  <a:srgbClr val="FEFFFD"/>
                </a:solidFill>
                <a:latin typeface="Montserrat" panose="00000500000000000000" pitchFamily="2" charset="0"/>
                <a:cs typeface="Tahoma"/>
              </a:rPr>
              <a:t>a</a:t>
            </a:r>
            <a:r>
              <a:rPr sz="4950" spc="-110" dirty="0">
                <a:solidFill>
                  <a:srgbClr val="FEFFFD"/>
                </a:solidFill>
                <a:latin typeface="Montserrat" panose="00000500000000000000" pitchFamily="2" charset="0"/>
                <a:cs typeface="Tahoma"/>
              </a:rPr>
              <a:t>u</a:t>
            </a:r>
            <a:r>
              <a:rPr sz="4950" spc="-120" dirty="0">
                <a:solidFill>
                  <a:srgbClr val="FEFFFD"/>
                </a:solidFill>
                <a:latin typeface="Montserrat" panose="00000500000000000000" pitchFamily="2" charset="0"/>
                <a:cs typeface="Tahoma"/>
              </a:rPr>
              <a:t>v</a:t>
            </a:r>
            <a:r>
              <a:rPr sz="4950" spc="35" dirty="0">
                <a:solidFill>
                  <a:srgbClr val="FEFFFD"/>
                </a:solidFill>
                <a:latin typeface="Montserrat" panose="00000500000000000000" pitchFamily="2" charset="0"/>
                <a:cs typeface="Tahoma"/>
              </a:rPr>
              <a:t>e</a:t>
            </a:r>
            <a:r>
              <a:rPr sz="4950" spc="-90" dirty="0">
                <a:solidFill>
                  <a:srgbClr val="FEFFFD"/>
                </a:solidFill>
                <a:latin typeface="Montserrat" panose="00000500000000000000" pitchFamily="2" charset="0"/>
                <a:cs typeface="Tahoma"/>
              </a:rPr>
              <a:t>g</a:t>
            </a:r>
            <a:r>
              <a:rPr sz="4950" spc="-75" dirty="0">
                <a:solidFill>
                  <a:srgbClr val="FEFFFD"/>
                </a:solidFill>
                <a:latin typeface="Montserrat" panose="00000500000000000000" pitchFamily="2" charset="0"/>
                <a:cs typeface="Tahoma"/>
              </a:rPr>
              <a:t>a</a:t>
            </a:r>
            <a:r>
              <a:rPr sz="4950" spc="15" dirty="0">
                <a:solidFill>
                  <a:srgbClr val="FEFFFD"/>
                </a:solidFill>
                <a:latin typeface="Montserrat" panose="00000500000000000000" pitchFamily="2" charset="0"/>
                <a:cs typeface="Tahoma"/>
              </a:rPr>
              <a:t>r</a:t>
            </a:r>
            <a:r>
              <a:rPr sz="4950" spc="-55" dirty="0">
                <a:solidFill>
                  <a:srgbClr val="FEFFFD"/>
                </a:solidFill>
                <a:latin typeface="Montserrat" panose="00000500000000000000" pitchFamily="2" charset="0"/>
                <a:cs typeface="Tahoma"/>
              </a:rPr>
              <a:t>d</a:t>
            </a:r>
            <a:r>
              <a:rPr sz="4950" spc="40" dirty="0">
                <a:solidFill>
                  <a:srgbClr val="FEFFFD"/>
                </a:solidFill>
                <a:latin typeface="Montserrat" panose="00000500000000000000" pitchFamily="2" charset="0"/>
                <a:cs typeface="Tahoma"/>
              </a:rPr>
              <a:t>e</a:t>
            </a:r>
            <a:endParaRPr sz="4950" dirty="0">
              <a:latin typeface="Montserrat" panose="00000500000000000000" pitchFamily="2" charset="0"/>
              <a:cs typeface="Tahoma"/>
            </a:endParaRPr>
          </a:p>
          <a:p>
            <a:pPr marL="386080" indent="-374015">
              <a:lnSpc>
                <a:spcPct val="100000"/>
              </a:lnSpc>
              <a:spcBef>
                <a:spcPts val="1975"/>
              </a:spcBef>
              <a:buChar char="-"/>
              <a:tabLst>
                <a:tab pos="386715" algn="l"/>
              </a:tabLst>
            </a:pPr>
            <a:r>
              <a:rPr sz="4950" spc="35" dirty="0">
                <a:solidFill>
                  <a:srgbClr val="FEFFFD"/>
                </a:solidFill>
                <a:latin typeface="Montserrat" panose="00000500000000000000" pitchFamily="2" charset="0"/>
                <a:cs typeface="Tahoma"/>
              </a:rPr>
              <a:t>Cybersécurité</a:t>
            </a:r>
            <a:endParaRPr sz="4950" dirty="0">
              <a:latin typeface="Montserrat" panose="00000500000000000000" pitchFamily="2" charset="0"/>
              <a:cs typeface="Tahoma"/>
            </a:endParaRPr>
          </a:p>
        </p:txBody>
      </p:sp>
      <p:pic>
        <p:nvPicPr>
          <p:cNvPr id="20" name="Picture 19">
            <a:extLst>
              <a:ext uri="{FF2B5EF4-FFF2-40B4-BE49-F238E27FC236}">
                <a16:creationId xmlns:a16="http://schemas.microsoft.com/office/drawing/2014/main" id="{9DBB2B61-0A90-025B-5947-26D7AF7B47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7099" y="7372819"/>
            <a:ext cx="2476501" cy="2476501"/>
          </a:xfrm>
          <a:prstGeom prst="rect">
            <a:avLst/>
          </a:prstGeom>
        </p:spPr>
      </p:pic>
      <p:pic>
        <p:nvPicPr>
          <p:cNvPr id="21" name="Picture 20">
            <a:extLst>
              <a:ext uri="{FF2B5EF4-FFF2-40B4-BE49-F238E27FC236}">
                <a16:creationId xmlns:a16="http://schemas.microsoft.com/office/drawing/2014/main" id="{E8740A20-6D3D-40AD-5526-DE65F25737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8AD55F2-EEFA-25EF-6D90-F6331DB60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object 3">
            <a:extLst>
              <a:ext uri="{FF2B5EF4-FFF2-40B4-BE49-F238E27FC236}">
                <a16:creationId xmlns:a16="http://schemas.microsoft.com/office/drawing/2014/main" id="{3F82BE83-657C-53B5-535B-153EF04634AD}"/>
              </a:ext>
            </a:extLst>
          </p:cNvPr>
          <p:cNvSpPr txBox="1">
            <a:spLocks/>
          </p:cNvSpPr>
          <p:nvPr/>
        </p:nvSpPr>
        <p:spPr>
          <a:xfrm>
            <a:off x="5552916" y="1578218"/>
            <a:ext cx="7182168" cy="840616"/>
          </a:xfrm>
          <a:prstGeom prst="rect">
            <a:avLst/>
          </a:prstGeom>
        </p:spPr>
        <p:txBody>
          <a:bodyPr vert="horz" wrap="square" lIns="0" tIns="17145" rIns="0" bIns="0" rtlCol="0">
            <a:spAutoFit/>
          </a:bodyPr>
          <a:lstStyle>
            <a:lvl1pPr>
              <a:defRPr sz="5800" b="0" i="0">
                <a:solidFill>
                  <a:srgbClr val="D67723"/>
                </a:solidFill>
                <a:latin typeface="Tahoma"/>
                <a:ea typeface="+mj-ea"/>
                <a:cs typeface="Tahoma"/>
              </a:defRPr>
            </a:lvl1pPr>
          </a:lstStyle>
          <a:p>
            <a:pPr marL="12700">
              <a:spcBef>
                <a:spcPts val="135"/>
              </a:spcBef>
            </a:pPr>
            <a:r>
              <a:rPr lang="en-US" sz="5350" kern="0" spc="-305" dirty="0">
                <a:solidFill>
                  <a:srgbClr val="9DDF46"/>
                </a:solidFill>
                <a:latin typeface="Montserrat" panose="00000500000000000000" pitchFamily="2" charset="0"/>
              </a:rPr>
              <a:t>D</a:t>
            </a:r>
            <a:r>
              <a:rPr lang="en-US" sz="5350" kern="0" spc="90" dirty="0">
                <a:solidFill>
                  <a:srgbClr val="9DDF46"/>
                </a:solidFill>
                <a:latin typeface="Montserrat" panose="00000500000000000000" pitchFamily="2" charset="0"/>
              </a:rPr>
              <a:t>i</a:t>
            </a:r>
            <a:r>
              <a:rPr lang="en-US" sz="5350" kern="0" spc="-80" dirty="0">
                <a:solidFill>
                  <a:srgbClr val="9DDF46"/>
                </a:solidFill>
                <a:latin typeface="Montserrat" panose="00000500000000000000" pitchFamily="2" charset="0"/>
              </a:rPr>
              <a:t>g</a:t>
            </a:r>
            <a:r>
              <a:rPr lang="en-US" sz="5350" kern="0" spc="90" dirty="0">
                <a:solidFill>
                  <a:srgbClr val="9DDF46"/>
                </a:solidFill>
                <a:latin typeface="Montserrat" panose="00000500000000000000" pitchFamily="2" charset="0"/>
              </a:rPr>
              <a:t>i</a:t>
            </a:r>
            <a:r>
              <a:rPr lang="en-US" sz="5350" kern="0" spc="165" dirty="0">
                <a:solidFill>
                  <a:srgbClr val="9DDF46"/>
                </a:solidFill>
                <a:latin typeface="Montserrat" panose="00000500000000000000" pitchFamily="2" charset="0"/>
              </a:rPr>
              <a:t>t</a:t>
            </a:r>
            <a:r>
              <a:rPr lang="en-US" sz="5350" kern="0" spc="-60" dirty="0">
                <a:solidFill>
                  <a:srgbClr val="9DDF46"/>
                </a:solidFill>
                <a:latin typeface="Montserrat" panose="00000500000000000000" pitchFamily="2" charset="0"/>
              </a:rPr>
              <a:t>a</a:t>
            </a:r>
            <a:r>
              <a:rPr lang="en-US" sz="5350" kern="0" spc="25" dirty="0">
                <a:solidFill>
                  <a:srgbClr val="9DDF46"/>
                </a:solidFill>
                <a:latin typeface="Montserrat" panose="00000500000000000000" pitchFamily="2" charset="0"/>
              </a:rPr>
              <a:t>l</a:t>
            </a:r>
            <a:r>
              <a:rPr lang="en-US" sz="5350" kern="0" spc="-595" dirty="0">
                <a:solidFill>
                  <a:srgbClr val="9DDF46"/>
                </a:solidFill>
                <a:latin typeface="Montserrat" panose="00000500000000000000" pitchFamily="2" charset="0"/>
              </a:rPr>
              <a:t> </a:t>
            </a:r>
            <a:r>
              <a:rPr lang="en-US" sz="5350" kern="0" spc="-45" dirty="0">
                <a:solidFill>
                  <a:srgbClr val="9DDF46"/>
                </a:solidFill>
                <a:latin typeface="Montserrat" panose="00000500000000000000" pitchFamily="2" charset="0"/>
              </a:rPr>
              <a:t>m</a:t>
            </a:r>
            <a:r>
              <a:rPr lang="en-US" sz="5350" kern="0" spc="-60" dirty="0">
                <a:solidFill>
                  <a:srgbClr val="9DDF46"/>
                </a:solidFill>
                <a:latin typeface="Montserrat" panose="00000500000000000000" pitchFamily="2" charset="0"/>
              </a:rPr>
              <a:t>a</a:t>
            </a:r>
            <a:r>
              <a:rPr lang="en-US" sz="5350" kern="0" spc="25" dirty="0">
                <a:solidFill>
                  <a:srgbClr val="9DDF46"/>
                </a:solidFill>
                <a:latin typeface="Montserrat" panose="00000500000000000000" pitchFamily="2" charset="0"/>
              </a:rPr>
              <a:t>rk</a:t>
            </a:r>
            <a:r>
              <a:rPr lang="en-US" sz="5350" kern="0" spc="55" dirty="0">
                <a:solidFill>
                  <a:srgbClr val="9DDF46"/>
                </a:solidFill>
                <a:latin typeface="Montserrat" panose="00000500000000000000" pitchFamily="2" charset="0"/>
              </a:rPr>
              <a:t>e</a:t>
            </a:r>
            <a:r>
              <a:rPr lang="en-US" sz="5350" kern="0" spc="165" dirty="0">
                <a:solidFill>
                  <a:srgbClr val="9DDF46"/>
                </a:solidFill>
                <a:latin typeface="Montserrat" panose="00000500000000000000" pitchFamily="2" charset="0"/>
              </a:rPr>
              <a:t>t</a:t>
            </a:r>
            <a:r>
              <a:rPr lang="en-US" sz="5350" kern="0" spc="90" dirty="0">
                <a:solidFill>
                  <a:srgbClr val="9DDF46"/>
                </a:solidFill>
                <a:latin typeface="Montserrat" panose="00000500000000000000" pitchFamily="2" charset="0"/>
              </a:rPr>
              <a:t>i</a:t>
            </a:r>
            <a:r>
              <a:rPr lang="en-US" sz="5350" kern="0" spc="-85" dirty="0">
                <a:solidFill>
                  <a:srgbClr val="9DDF46"/>
                </a:solidFill>
                <a:latin typeface="Montserrat" panose="00000500000000000000" pitchFamily="2" charset="0"/>
              </a:rPr>
              <a:t>n</a:t>
            </a:r>
            <a:r>
              <a:rPr lang="en-US" sz="5350" kern="0" spc="-75" dirty="0">
                <a:solidFill>
                  <a:srgbClr val="9DDF46"/>
                </a:solidFill>
                <a:latin typeface="Montserrat" panose="00000500000000000000" pitchFamily="2" charset="0"/>
              </a:rPr>
              <a:t>g</a:t>
            </a:r>
            <a:endParaRPr lang="en-US" sz="5350" kern="0" dirty="0">
              <a:solidFill>
                <a:srgbClr val="9DDF46"/>
              </a:solidFill>
              <a:latin typeface="Montserrat" panose="00000500000000000000" pitchFamily="2" charset="0"/>
            </a:endParaRPr>
          </a:p>
        </p:txBody>
      </p:sp>
      <p:sp>
        <p:nvSpPr>
          <p:cNvPr id="19" name="object 4">
            <a:extLst>
              <a:ext uri="{FF2B5EF4-FFF2-40B4-BE49-F238E27FC236}">
                <a16:creationId xmlns:a16="http://schemas.microsoft.com/office/drawing/2014/main" id="{DEB22DBC-135F-3EA6-94CE-ACBBBC641EA6}"/>
              </a:ext>
            </a:extLst>
          </p:cNvPr>
          <p:cNvSpPr txBox="1"/>
          <p:nvPr/>
        </p:nvSpPr>
        <p:spPr>
          <a:xfrm>
            <a:off x="5933916" y="2418834"/>
            <a:ext cx="6801168" cy="3699731"/>
          </a:xfrm>
          <a:prstGeom prst="rect">
            <a:avLst/>
          </a:prstGeom>
        </p:spPr>
        <p:txBody>
          <a:bodyPr vert="horz" wrap="square" lIns="0" tIns="234950" rIns="0" bIns="0" rtlCol="0">
            <a:spAutoFit/>
          </a:bodyPr>
          <a:lstStyle/>
          <a:p>
            <a:pPr marL="12700">
              <a:lnSpc>
                <a:spcPct val="100000"/>
              </a:lnSpc>
              <a:spcBef>
                <a:spcPts val="1850"/>
              </a:spcBef>
            </a:pPr>
            <a:r>
              <a:rPr sz="4500" spc="140" dirty="0">
                <a:solidFill>
                  <a:srgbClr val="FEFFFD"/>
                </a:solidFill>
                <a:latin typeface="Montserrat" panose="00000500000000000000" pitchFamily="2" charset="0"/>
                <a:cs typeface="Tahoma"/>
              </a:rPr>
              <a:t>-</a:t>
            </a:r>
            <a:r>
              <a:rPr sz="4500" spc="-265" dirty="0">
                <a:solidFill>
                  <a:srgbClr val="FEFFFD"/>
                </a:solidFill>
                <a:latin typeface="Montserrat" panose="00000500000000000000" pitchFamily="2" charset="0"/>
                <a:cs typeface="Tahoma"/>
              </a:rPr>
              <a:t>D</a:t>
            </a:r>
            <a:r>
              <a:rPr sz="4500" spc="40" dirty="0">
                <a:solidFill>
                  <a:srgbClr val="FEFFFD"/>
                </a:solidFill>
                <a:latin typeface="Montserrat" panose="00000500000000000000" pitchFamily="2" charset="0"/>
                <a:cs typeface="Tahoma"/>
              </a:rPr>
              <a:t>e</a:t>
            </a:r>
            <a:r>
              <a:rPr sz="4500" spc="165" dirty="0">
                <a:solidFill>
                  <a:srgbClr val="FEFFFD"/>
                </a:solidFill>
                <a:latin typeface="Montserrat" panose="00000500000000000000" pitchFamily="2" charset="0"/>
                <a:cs typeface="Tahoma"/>
              </a:rPr>
              <a:t>s</a:t>
            </a:r>
            <a:r>
              <a:rPr sz="4500" spc="70" dirty="0">
                <a:solidFill>
                  <a:srgbClr val="FEFFFD"/>
                </a:solidFill>
                <a:latin typeface="Montserrat" panose="00000500000000000000" pitchFamily="2" charset="0"/>
                <a:cs typeface="Tahoma"/>
              </a:rPr>
              <a:t>i</a:t>
            </a:r>
            <a:r>
              <a:rPr sz="4500" spc="-75" dirty="0">
                <a:solidFill>
                  <a:srgbClr val="FEFFFD"/>
                </a:solidFill>
                <a:latin typeface="Montserrat" panose="00000500000000000000" pitchFamily="2" charset="0"/>
                <a:cs typeface="Tahoma"/>
              </a:rPr>
              <a:t>gn</a:t>
            </a:r>
            <a:r>
              <a:rPr sz="4500" spc="-505" dirty="0">
                <a:solidFill>
                  <a:srgbClr val="FEFFFD"/>
                </a:solidFill>
                <a:latin typeface="Montserrat" panose="00000500000000000000" pitchFamily="2" charset="0"/>
                <a:cs typeface="Tahoma"/>
              </a:rPr>
              <a:t> </a:t>
            </a:r>
            <a:r>
              <a:rPr sz="4500" spc="-270" dirty="0">
                <a:solidFill>
                  <a:srgbClr val="FEFFFD"/>
                </a:solidFill>
                <a:latin typeface="Montserrat" panose="00000500000000000000" pitchFamily="2" charset="0"/>
                <a:cs typeface="Tahoma"/>
              </a:rPr>
              <a:t>G</a:t>
            </a:r>
            <a:r>
              <a:rPr sz="4500" spc="15" dirty="0">
                <a:solidFill>
                  <a:srgbClr val="FEFFFD"/>
                </a:solidFill>
                <a:latin typeface="Montserrat" panose="00000500000000000000" pitchFamily="2" charset="0"/>
                <a:cs typeface="Tahoma"/>
              </a:rPr>
              <a:t>r</a:t>
            </a:r>
            <a:r>
              <a:rPr sz="4500" spc="-60" dirty="0">
                <a:solidFill>
                  <a:srgbClr val="FEFFFD"/>
                </a:solidFill>
                <a:latin typeface="Montserrat" panose="00000500000000000000" pitchFamily="2" charset="0"/>
                <a:cs typeface="Tahoma"/>
              </a:rPr>
              <a:t>a</a:t>
            </a:r>
            <a:r>
              <a:rPr sz="4500" spc="-15" dirty="0">
                <a:solidFill>
                  <a:srgbClr val="FEFFFD"/>
                </a:solidFill>
                <a:latin typeface="Montserrat" panose="00000500000000000000" pitchFamily="2" charset="0"/>
                <a:cs typeface="Tahoma"/>
              </a:rPr>
              <a:t>p</a:t>
            </a:r>
            <a:r>
              <a:rPr sz="4500" spc="-80" dirty="0">
                <a:solidFill>
                  <a:srgbClr val="FEFFFD"/>
                </a:solidFill>
                <a:latin typeface="Montserrat" panose="00000500000000000000" pitchFamily="2" charset="0"/>
                <a:cs typeface="Tahoma"/>
              </a:rPr>
              <a:t>h</a:t>
            </a:r>
            <a:r>
              <a:rPr sz="4500" spc="70" dirty="0">
                <a:solidFill>
                  <a:srgbClr val="FEFFFD"/>
                </a:solidFill>
                <a:latin typeface="Montserrat" panose="00000500000000000000" pitchFamily="2" charset="0"/>
                <a:cs typeface="Tahoma"/>
              </a:rPr>
              <a:t>i</a:t>
            </a:r>
            <a:r>
              <a:rPr sz="4500" spc="-15" dirty="0">
                <a:solidFill>
                  <a:srgbClr val="FEFFFD"/>
                </a:solidFill>
                <a:latin typeface="Montserrat" panose="00000500000000000000" pitchFamily="2" charset="0"/>
                <a:cs typeface="Tahoma"/>
              </a:rPr>
              <a:t>q</a:t>
            </a:r>
            <a:r>
              <a:rPr sz="4500" spc="-95" dirty="0">
                <a:solidFill>
                  <a:srgbClr val="FEFFFD"/>
                </a:solidFill>
                <a:latin typeface="Montserrat" panose="00000500000000000000" pitchFamily="2" charset="0"/>
                <a:cs typeface="Tahoma"/>
              </a:rPr>
              <a:t>u</a:t>
            </a:r>
            <a:r>
              <a:rPr sz="4500" spc="45" dirty="0">
                <a:solidFill>
                  <a:srgbClr val="FEFFFD"/>
                </a:solidFill>
                <a:latin typeface="Montserrat" panose="00000500000000000000" pitchFamily="2" charset="0"/>
                <a:cs typeface="Tahoma"/>
              </a:rPr>
              <a:t>e</a:t>
            </a:r>
            <a:endParaRPr sz="4500" dirty="0">
              <a:latin typeface="Montserrat" panose="00000500000000000000" pitchFamily="2" charset="0"/>
              <a:cs typeface="Tahoma"/>
            </a:endParaRPr>
          </a:p>
          <a:p>
            <a:pPr marL="353060" indent="-340995">
              <a:lnSpc>
                <a:spcPct val="100000"/>
              </a:lnSpc>
              <a:spcBef>
                <a:spcPts val="1755"/>
              </a:spcBef>
              <a:buChar char="-"/>
              <a:tabLst>
                <a:tab pos="353695" algn="l"/>
              </a:tabLst>
            </a:pPr>
            <a:r>
              <a:rPr sz="4500" spc="135" dirty="0">
                <a:solidFill>
                  <a:srgbClr val="FEFFFD"/>
                </a:solidFill>
                <a:latin typeface="Montserrat" panose="00000500000000000000" pitchFamily="2" charset="0"/>
                <a:cs typeface="Tahoma"/>
              </a:rPr>
              <a:t>S</a:t>
            </a:r>
            <a:r>
              <a:rPr sz="4500" spc="70" dirty="0">
                <a:solidFill>
                  <a:srgbClr val="FEFFFD"/>
                </a:solidFill>
                <a:latin typeface="Montserrat" panose="00000500000000000000" pitchFamily="2" charset="0"/>
                <a:cs typeface="Tahoma"/>
              </a:rPr>
              <a:t>i</a:t>
            </a:r>
            <a:r>
              <a:rPr sz="4500" spc="135" dirty="0">
                <a:solidFill>
                  <a:srgbClr val="FEFFFD"/>
                </a:solidFill>
                <a:latin typeface="Montserrat" panose="00000500000000000000" pitchFamily="2" charset="0"/>
                <a:cs typeface="Tahoma"/>
              </a:rPr>
              <a:t>t</a:t>
            </a:r>
            <a:r>
              <a:rPr sz="4500" spc="45" dirty="0">
                <a:solidFill>
                  <a:srgbClr val="FEFFFD"/>
                </a:solidFill>
                <a:latin typeface="Montserrat" panose="00000500000000000000" pitchFamily="2" charset="0"/>
                <a:cs typeface="Tahoma"/>
              </a:rPr>
              <a:t>e</a:t>
            </a:r>
            <a:r>
              <a:rPr sz="4500" spc="-505" dirty="0">
                <a:solidFill>
                  <a:srgbClr val="FEFFFD"/>
                </a:solidFill>
                <a:latin typeface="Montserrat" panose="00000500000000000000" pitchFamily="2" charset="0"/>
                <a:cs typeface="Tahoma"/>
              </a:rPr>
              <a:t> </a:t>
            </a:r>
            <a:r>
              <a:rPr sz="4500" spc="-125" dirty="0">
                <a:solidFill>
                  <a:srgbClr val="FEFFFD"/>
                </a:solidFill>
                <a:latin typeface="Montserrat" panose="00000500000000000000" pitchFamily="2" charset="0"/>
                <a:cs typeface="Tahoma"/>
              </a:rPr>
              <a:t>W</a:t>
            </a:r>
            <a:r>
              <a:rPr sz="4500" spc="40" dirty="0">
                <a:solidFill>
                  <a:srgbClr val="FEFFFD"/>
                </a:solidFill>
                <a:latin typeface="Montserrat" panose="00000500000000000000" pitchFamily="2" charset="0"/>
                <a:cs typeface="Tahoma"/>
              </a:rPr>
              <a:t>e</a:t>
            </a:r>
            <a:r>
              <a:rPr sz="4500" spc="-40" dirty="0">
                <a:solidFill>
                  <a:srgbClr val="FEFFFD"/>
                </a:solidFill>
                <a:latin typeface="Montserrat" panose="00000500000000000000" pitchFamily="2" charset="0"/>
                <a:cs typeface="Tahoma"/>
              </a:rPr>
              <a:t>b</a:t>
            </a:r>
            <a:endParaRPr sz="4500" dirty="0">
              <a:latin typeface="Montserrat" panose="00000500000000000000" pitchFamily="2" charset="0"/>
              <a:cs typeface="Tahoma"/>
            </a:endParaRPr>
          </a:p>
          <a:p>
            <a:pPr marL="353060" indent="-340995">
              <a:lnSpc>
                <a:spcPct val="100000"/>
              </a:lnSpc>
              <a:spcBef>
                <a:spcPts val="1755"/>
              </a:spcBef>
              <a:buChar char="-"/>
              <a:tabLst>
                <a:tab pos="353695" algn="l"/>
              </a:tabLst>
            </a:pPr>
            <a:r>
              <a:rPr sz="4500" spc="-10" dirty="0">
                <a:solidFill>
                  <a:srgbClr val="FEFFFD"/>
                </a:solidFill>
                <a:latin typeface="Montserrat" panose="00000500000000000000" pitchFamily="2" charset="0"/>
                <a:cs typeface="Tahoma"/>
              </a:rPr>
              <a:t>SEO</a:t>
            </a:r>
            <a:endParaRPr sz="4500" dirty="0">
              <a:latin typeface="Montserrat" panose="00000500000000000000" pitchFamily="2" charset="0"/>
              <a:cs typeface="Tahoma"/>
            </a:endParaRPr>
          </a:p>
          <a:p>
            <a:pPr marL="353060" indent="-340995">
              <a:lnSpc>
                <a:spcPct val="100000"/>
              </a:lnSpc>
              <a:spcBef>
                <a:spcPts val="1755"/>
              </a:spcBef>
              <a:buChar char="-"/>
              <a:tabLst>
                <a:tab pos="353695" algn="l"/>
              </a:tabLst>
            </a:pPr>
            <a:r>
              <a:rPr sz="4500" spc="-35" dirty="0">
                <a:solidFill>
                  <a:srgbClr val="FEFFFD"/>
                </a:solidFill>
                <a:latin typeface="Montserrat" panose="00000500000000000000" pitchFamily="2" charset="0"/>
                <a:cs typeface="Tahoma"/>
              </a:rPr>
              <a:t>R</a:t>
            </a:r>
            <a:r>
              <a:rPr sz="4500" spc="40" dirty="0">
                <a:solidFill>
                  <a:srgbClr val="FEFFFD"/>
                </a:solidFill>
                <a:latin typeface="Montserrat" panose="00000500000000000000" pitchFamily="2" charset="0"/>
                <a:cs typeface="Tahoma"/>
              </a:rPr>
              <a:t>é</a:t>
            </a:r>
            <a:r>
              <a:rPr sz="4500" spc="165" dirty="0">
                <a:solidFill>
                  <a:srgbClr val="FEFFFD"/>
                </a:solidFill>
                <a:latin typeface="Montserrat" panose="00000500000000000000" pitchFamily="2" charset="0"/>
                <a:cs typeface="Tahoma"/>
              </a:rPr>
              <a:t>s</a:t>
            </a:r>
            <a:r>
              <a:rPr sz="4500" spc="40" dirty="0">
                <a:solidFill>
                  <a:srgbClr val="FEFFFD"/>
                </a:solidFill>
                <a:latin typeface="Montserrat" panose="00000500000000000000" pitchFamily="2" charset="0"/>
                <a:cs typeface="Tahoma"/>
              </a:rPr>
              <a:t>e</a:t>
            </a:r>
            <a:r>
              <a:rPr sz="4500" spc="-60" dirty="0">
                <a:solidFill>
                  <a:srgbClr val="FEFFFD"/>
                </a:solidFill>
                <a:latin typeface="Montserrat" panose="00000500000000000000" pitchFamily="2" charset="0"/>
                <a:cs typeface="Tahoma"/>
              </a:rPr>
              <a:t>a</a:t>
            </a:r>
            <a:r>
              <a:rPr sz="4500" spc="-95" dirty="0">
                <a:solidFill>
                  <a:srgbClr val="FEFFFD"/>
                </a:solidFill>
                <a:latin typeface="Montserrat" panose="00000500000000000000" pitchFamily="2" charset="0"/>
                <a:cs typeface="Tahoma"/>
              </a:rPr>
              <a:t>u</a:t>
            </a:r>
            <a:r>
              <a:rPr sz="4500" spc="-75" dirty="0">
                <a:solidFill>
                  <a:srgbClr val="FEFFFD"/>
                </a:solidFill>
                <a:latin typeface="Montserrat" panose="00000500000000000000" pitchFamily="2" charset="0"/>
                <a:cs typeface="Tahoma"/>
              </a:rPr>
              <a:t>x</a:t>
            </a:r>
            <a:r>
              <a:rPr sz="4500" spc="-505" dirty="0">
                <a:solidFill>
                  <a:srgbClr val="FEFFFD"/>
                </a:solidFill>
                <a:latin typeface="Montserrat" panose="00000500000000000000" pitchFamily="2" charset="0"/>
                <a:cs typeface="Tahoma"/>
              </a:rPr>
              <a:t> </a:t>
            </a:r>
            <a:r>
              <a:rPr sz="4500" spc="135" dirty="0">
                <a:solidFill>
                  <a:srgbClr val="FEFFFD"/>
                </a:solidFill>
                <a:latin typeface="Montserrat" panose="00000500000000000000" pitchFamily="2" charset="0"/>
                <a:cs typeface="Tahoma"/>
              </a:rPr>
              <a:t>S</a:t>
            </a:r>
            <a:r>
              <a:rPr sz="4500" spc="15" dirty="0">
                <a:solidFill>
                  <a:srgbClr val="FEFFFD"/>
                </a:solidFill>
                <a:latin typeface="Montserrat" panose="00000500000000000000" pitchFamily="2" charset="0"/>
                <a:cs typeface="Tahoma"/>
              </a:rPr>
              <a:t>o</a:t>
            </a:r>
            <a:r>
              <a:rPr sz="4500" spc="265" dirty="0">
                <a:solidFill>
                  <a:srgbClr val="FEFFFD"/>
                </a:solidFill>
                <a:latin typeface="Montserrat" panose="00000500000000000000" pitchFamily="2" charset="0"/>
                <a:cs typeface="Tahoma"/>
              </a:rPr>
              <a:t>c</a:t>
            </a:r>
            <a:r>
              <a:rPr sz="4500" spc="70" dirty="0">
                <a:solidFill>
                  <a:srgbClr val="FEFFFD"/>
                </a:solidFill>
                <a:latin typeface="Montserrat" panose="00000500000000000000" pitchFamily="2" charset="0"/>
                <a:cs typeface="Tahoma"/>
              </a:rPr>
              <a:t>i</a:t>
            </a:r>
            <a:r>
              <a:rPr sz="4500" spc="-60" dirty="0">
                <a:solidFill>
                  <a:srgbClr val="FEFFFD"/>
                </a:solidFill>
                <a:latin typeface="Montserrat" panose="00000500000000000000" pitchFamily="2" charset="0"/>
                <a:cs typeface="Tahoma"/>
              </a:rPr>
              <a:t>a</a:t>
            </a:r>
            <a:r>
              <a:rPr sz="4500" spc="-95" dirty="0">
                <a:solidFill>
                  <a:srgbClr val="FEFFFD"/>
                </a:solidFill>
                <a:latin typeface="Montserrat" panose="00000500000000000000" pitchFamily="2" charset="0"/>
                <a:cs typeface="Tahoma"/>
              </a:rPr>
              <a:t>u</a:t>
            </a:r>
            <a:r>
              <a:rPr sz="4500" spc="-75" dirty="0">
                <a:solidFill>
                  <a:srgbClr val="FEFFFD"/>
                </a:solidFill>
                <a:latin typeface="Montserrat" panose="00000500000000000000" pitchFamily="2" charset="0"/>
                <a:cs typeface="Tahoma"/>
              </a:rPr>
              <a:t>x</a:t>
            </a:r>
            <a:endParaRPr sz="4500" dirty="0">
              <a:latin typeface="Montserrat" panose="00000500000000000000" pitchFamily="2" charset="0"/>
              <a:cs typeface="Tahoma"/>
            </a:endParaRPr>
          </a:p>
        </p:txBody>
      </p:sp>
      <p:pic>
        <p:nvPicPr>
          <p:cNvPr id="22" name="Picture 21">
            <a:extLst>
              <a:ext uri="{FF2B5EF4-FFF2-40B4-BE49-F238E27FC236}">
                <a16:creationId xmlns:a16="http://schemas.microsoft.com/office/drawing/2014/main" id="{4DA3F148-0B70-F6D2-FD01-304F164153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7099" y="7372819"/>
            <a:ext cx="2476501" cy="2476501"/>
          </a:xfrm>
          <a:prstGeom prst="rect">
            <a:avLst/>
          </a:prstGeom>
        </p:spPr>
      </p:pic>
      <p:pic>
        <p:nvPicPr>
          <p:cNvPr id="23" name="Picture 22">
            <a:extLst>
              <a:ext uri="{FF2B5EF4-FFF2-40B4-BE49-F238E27FC236}">
                <a16:creationId xmlns:a16="http://schemas.microsoft.com/office/drawing/2014/main" id="{C140734D-C8A0-6555-0B07-357D9D3721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sp>
        <p:nvSpPr>
          <p:cNvPr id="3" name="object 3"/>
          <p:cNvSpPr txBox="1">
            <a:spLocks noGrp="1"/>
          </p:cNvSpPr>
          <p:nvPr>
            <p:ph type="title"/>
          </p:nvPr>
        </p:nvSpPr>
        <p:spPr>
          <a:xfrm>
            <a:off x="1669500" y="1888622"/>
            <a:ext cx="6712500" cy="876521"/>
          </a:xfrm>
          <a:prstGeom prst="rect">
            <a:avLst/>
          </a:prstGeom>
        </p:spPr>
        <p:txBody>
          <a:bodyPr vert="horz" wrap="square" lIns="0" tIns="14604" rIns="0" bIns="0" rtlCol="0">
            <a:spAutoFit/>
          </a:bodyPr>
          <a:lstStyle/>
          <a:p>
            <a:pPr marL="12700">
              <a:lnSpc>
                <a:spcPct val="100000"/>
              </a:lnSpc>
              <a:spcBef>
                <a:spcPts val="114"/>
              </a:spcBef>
            </a:pPr>
            <a:r>
              <a:rPr sz="5600" spc="-335" dirty="0">
                <a:solidFill>
                  <a:srgbClr val="9DDF46"/>
                </a:solidFill>
                <a:latin typeface="Montserrat" panose="00000500000000000000" pitchFamily="2" charset="0"/>
              </a:rPr>
              <a:t>D</a:t>
            </a:r>
            <a:r>
              <a:rPr sz="5600" spc="90" dirty="0">
                <a:solidFill>
                  <a:srgbClr val="9DDF46"/>
                </a:solidFill>
                <a:latin typeface="Montserrat" panose="00000500000000000000" pitchFamily="2" charset="0"/>
              </a:rPr>
              <a:t>i</a:t>
            </a:r>
            <a:r>
              <a:rPr sz="5600" spc="-95" dirty="0">
                <a:solidFill>
                  <a:srgbClr val="9DDF46"/>
                </a:solidFill>
                <a:latin typeface="Montserrat" panose="00000500000000000000" pitchFamily="2" charset="0"/>
              </a:rPr>
              <a:t>g</a:t>
            </a:r>
            <a:r>
              <a:rPr sz="5600" spc="90" dirty="0">
                <a:solidFill>
                  <a:srgbClr val="9DDF46"/>
                </a:solidFill>
                <a:latin typeface="Montserrat" panose="00000500000000000000" pitchFamily="2" charset="0"/>
              </a:rPr>
              <a:t>i</a:t>
            </a:r>
            <a:r>
              <a:rPr sz="5600" spc="165" dirty="0">
                <a:solidFill>
                  <a:srgbClr val="9DDF46"/>
                </a:solidFill>
                <a:latin typeface="Montserrat" panose="00000500000000000000" pitchFamily="2" charset="0"/>
              </a:rPr>
              <a:t>t</a:t>
            </a:r>
            <a:r>
              <a:rPr sz="5600" spc="-75" dirty="0">
                <a:solidFill>
                  <a:srgbClr val="9DDF46"/>
                </a:solidFill>
                <a:latin typeface="Montserrat" panose="00000500000000000000" pitchFamily="2" charset="0"/>
              </a:rPr>
              <a:t>a</a:t>
            </a:r>
            <a:r>
              <a:rPr sz="5600" spc="20" dirty="0">
                <a:solidFill>
                  <a:srgbClr val="9DDF46"/>
                </a:solidFill>
                <a:latin typeface="Montserrat" panose="00000500000000000000" pitchFamily="2" charset="0"/>
              </a:rPr>
              <a:t>l</a:t>
            </a:r>
            <a:r>
              <a:rPr sz="5600" spc="50" dirty="0">
                <a:solidFill>
                  <a:srgbClr val="9DDF46"/>
                </a:solidFill>
                <a:latin typeface="Montserrat" panose="00000500000000000000" pitchFamily="2" charset="0"/>
              </a:rPr>
              <a:t>e</a:t>
            </a:r>
            <a:r>
              <a:rPr sz="5600" spc="-630" dirty="0">
                <a:solidFill>
                  <a:srgbClr val="9DDF46"/>
                </a:solidFill>
                <a:latin typeface="Montserrat" panose="00000500000000000000" pitchFamily="2" charset="0"/>
              </a:rPr>
              <a:t> </a:t>
            </a:r>
            <a:r>
              <a:rPr sz="5600" spc="200" dirty="0">
                <a:solidFill>
                  <a:srgbClr val="9DDF46"/>
                </a:solidFill>
                <a:latin typeface="Montserrat" panose="00000500000000000000" pitchFamily="2" charset="0"/>
              </a:rPr>
              <a:t>s</a:t>
            </a:r>
            <a:r>
              <a:rPr sz="5600" spc="20" dirty="0">
                <a:solidFill>
                  <a:srgbClr val="9DDF46"/>
                </a:solidFill>
                <a:latin typeface="Montserrat" panose="00000500000000000000" pitchFamily="2" charset="0"/>
              </a:rPr>
              <a:t>ol</a:t>
            </a:r>
            <a:r>
              <a:rPr sz="5600" spc="-120" dirty="0">
                <a:solidFill>
                  <a:srgbClr val="9DDF46"/>
                </a:solidFill>
                <a:latin typeface="Montserrat" panose="00000500000000000000" pitchFamily="2" charset="0"/>
              </a:rPr>
              <a:t>u</a:t>
            </a:r>
            <a:r>
              <a:rPr sz="5600" spc="165" dirty="0">
                <a:solidFill>
                  <a:srgbClr val="9DDF46"/>
                </a:solidFill>
                <a:latin typeface="Montserrat" panose="00000500000000000000" pitchFamily="2" charset="0"/>
              </a:rPr>
              <a:t>t</a:t>
            </a:r>
            <a:r>
              <a:rPr sz="5600" spc="90" dirty="0">
                <a:solidFill>
                  <a:srgbClr val="9DDF46"/>
                </a:solidFill>
                <a:latin typeface="Montserrat" panose="00000500000000000000" pitchFamily="2" charset="0"/>
              </a:rPr>
              <a:t>i</a:t>
            </a:r>
            <a:r>
              <a:rPr sz="5600" spc="20" dirty="0">
                <a:solidFill>
                  <a:srgbClr val="9DDF46"/>
                </a:solidFill>
                <a:latin typeface="Montserrat" panose="00000500000000000000" pitchFamily="2" charset="0"/>
              </a:rPr>
              <a:t>o</a:t>
            </a:r>
            <a:r>
              <a:rPr sz="5600" spc="-95" dirty="0">
                <a:solidFill>
                  <a:srgbClr val="9DDF46"/>
                </a:solidFill>
                <a:latin typeface="Montserrat" panose="00000500000000000000" pitchFamily="2" charset="0"/>
              </a:rPr>
              <a:t>n</a:t>
            </a:r>
            <a:endParaRPr sz="5600" dirty="0">
              <a:solidFill>
                <a:srgbClr val="9DDF46"/>
              </a:solidFill>
              <a:latin typeface="Montserrat" panose="00000500000000000000" pitchFamily="2" charset="0"/>
            </a:endParaRPr>
          </a:p>
        </p:txBody>
      </p:sp>
      <p:sp>
        <p:nvSpPr>
          <p:cNvPr id="4" name="object 4"/>
          <p:cNvSpPr txBox="1"/>
          <p:nvPr/>
        </p:nvSpPr>
        <p:spPr>
          <a:xfrm>
            <a:off x="1669500" y="2750506"/>
            <a:ext cx="10141500" cy="2910412"/>
          </a:xfrm>
          <a:prstGeom prst="rect">
            <a:avLst/>
          </a:prstGeom>
        </p:spPr>
        <p:txBody>
          <a:bodyPr vert="horz" wrap="square" lIns="0" tIns="250825" rIns="0" bIns="0" rtlCol="0">
            <a:spAutoFit/>
          </a:bodyPr>
          <a:lstStyle/>
          <a:p>
            <a:pPr marL="367665" indent="-355600">
              <a:lnSpc>
                <a:spcPct val="100000"/>
              </a:lnSpc>
              <a:spcBef>
                <a:spcPts val="1975"/>
              </a:spcBef>
              <a:buChar char="-"/>
              <a:tabLst>
                <a:tab pos="368300" algn="l"/>
              </a:tabLst>
            </a:pPr>
            <a:r>
              <a:rPr sz="4700" spc="-285" dirty="0">
                <a:solidFill>
                  <a:srgbClr val="FEFFFD"/>
                </a:solidFill>
                <a:latin typeface="Montserrat" panose="00000500000000000000" pitchFamily="2" charset="0"/>
                <a:cs typeface="Tahoma"/>
              </a:rPr>
              <a:t>D</a:t>
            </a:r>
            <a:r>
              <a:rPr sz="4700" spc="30" dirty="0">
                <a:solidFill>
                  <a:srgbClr val="FEFFFD"/>
                </a:solidFill>
                <a:latin typeface="Montserrat" panose="00000500000000000000" pitchFamily="2" charset="0"/>
                <a:cs typeface="Tahoma"/>
              </a:rPr>
              <a:t>é</a:t>
            </a:r>
            <a:r>
              <a:rPr sz="4700" spc="-114" dirty="0">
                <a:solidFill>
                  <a:srgbClr val="FEFFFD"/>
                </a:solidFill>
                <a:latin typeface="Montserrat" panose="00000500000000000000" pitchFamily="2" charset="0"/>
                <a:cs typeface="Tahoma"/>
              </a:rPr>
              <a:t>v</a:t>
            </a:r>
            <a:r>
              <a:rPr sz="4700" spc="30" dirty="0">
                <a:solidFill>
                  <a:srgbClr val="FEFFFD"/>
                </a:solidFill>
                <a:latin typeface="Montserrat" panose="00000500000000000000" pitchFamily="2" charset="0"/>
                <a:cs typeface="Tahoma"/>
              </a:rPr>
              <a:t>e</a:t>
            </a:r>
            <a:r>
              <a:rPr sz="4700" spc="15" dirty="0">
                <a:solidFill>
                  <a:srgbClr val="FEFFFD"/>
                </a:solidFill>
                <a:latin typeface="Montserrat" panose="00000500000000000000" pitchFamily="2" charset="0"/>
                <a:cs typeface="Tahoma"/>
              </a:rPr>
              <a:t>l</a:t>
            </a:r>
            <a:r>
              <a:rPr sz="4700" spc="10" dirty="0">
                <a:solidFill>
                  <a:srgbClr val="FEFFFD"/>
                </a:solidFill>
                <a:latin typeface="Montserrat" panose="00000500000000000000" pitchFamily="2" charset="0"/>
                <a:cs typeface="Tahoma"/>
              </a:rPr>
              <a:t>o</a:t>
            </a:r>
            <a:r>
              <a:rPr sz="4700" spc="-25" dirty="0">
                <a:solidFill>
                  <a:srgbClr val="FEFFFD"/>
                </a:solidFill>
                <a:latin typeface="Montserrat" panose="00000500000000000000" pitchFamily="2" charset="0"/>
                <a:cs typeface="Tahoma"/>
              </a:rPr>
              <a:t>pp</a:t>
            </a:r>
            <a:r>
              <a:rPr sz="4700" spc="30" dirty="0">
                <a:solidFill>
                  <a:srgbClr val="FEFFFD"/>
                </a:solidFill>
                <a:latin typeface="Montserrat" panose="00000500000000000000" pitchFamily="2" charset="0"/>
                <a:cs typeface="Tahoma"/>
              </a:rPr>
              <a:t>e</a:t>
            </a:r>
            <a:r>
              <a:rPr sz="4700" spc="-60" dirty="0">
                <a:solidFill>
                  <a:srgbClr val="FEFFFD"/>
                </a:solidFill>
                <a:latin typeface="Montserrat" panose="00000500000000000000" pitchFamily="2" charset="0"/>
                <a:cs typeface="Tahoma"/>
              </a:rPr>
              <a:t>m</a:t>
            </a:r>
            <a:r>
              <a:rPr sz="4700" spc="30" dirty="0">
                <a:solidFill>
                  <a:srgbClr val="FEFFFD"/>
                </a:solidFill>
                <a:latin typeface="Montserrat" panose="00000500000000000000" pitchFamily="2" charset="0"/>
                <a:cs typeface="Tahoma"/>
              </a:rPr>
              <a:t>e</a:t>
            </a:r>
            <a:r>
              <a:rPr sz="4700" spc="-90" dirty="0">
                <a:solidFill>
                  <a:srgbClr val="FEFFFD"/>
                </a:solidFill>
                <a:latin typeface="Montserrat" panose="00000500000000000000" pitchFamily="2" charset="0"/>
                <a:cs typeface="Tahoma"/>
              </a:rPr>
              <a:t>n</a:t>
            </a:r>
            <a:r>
              <a:rPr sz="4700" spc="140" dirty="0">
                <a:solidFill>
                  <a:srgbClr val="FEFFFD"/>
                </a:solidFill>
                <a:latin typeface="Montserrat" panose="00000500000000000000" pitchFamily="2" charset="0"/>
                <a:cs typeface="Tahoma"/>
              </a:rPr>
              <a:t>t</a:t>
            </a:r>
            <a:r>
              <a:rPr sz="4700" spc="-530" dirty="0">
                <a:solidFill>
                  <a:srgbClr val="FEFFFD"/>
                </a:solidFill>
                <a:latin typeface="Montserrat" panose="00000500000000000000" pitchFamily="2" charset="0"/>
                <a:cs typeface="Tahoma"/>
              </a:rPr>
              <a:t> </a:t>
            </a:r>
            <a:r>
              <a:rPr sz="4700" spc="165" dirty="0">
                <a:solidFill>
                  <a:srgbClr val="FEFFFD"/>
                </a:solidFill>
                <a:latin typeface="Montserrat" panose="00000500000000000000" pitchFamily="2" charset="0"/>
                <a:cs typeface="Tahoma"/>
              </a:rPr>
              <a:t>s</a:t>
            </a:r>
            <a:r>
              <a:rPr sz="4700" spc="-105" dirty="0">
                <a:solidFill>
                  <a:srgbClr val="FEFFFD"/>
                </a:solidFill>
                <a:latin typeface="Montserrat" panose="00000500000000000000" pitchFamily="2" charset="0"/>
                <a:cs typeface="Tahoma"/>
              </a:rPr>
              <a:t>u</a:t>
            </a:r>
            <a:r>
              <a:rPr sz="4700" spc="15" dirty="0">
                <a:solidFill>
                  <a:srgbClr val="FEFFFD"/>
                </a:solidFill>
                <a:latin typeface="Montserrat" panose="00000500000000000000" pitchFamily="2" charset="0"/>
                <a:cs typeface="Tahoma"/>
              </a:rPr>
              <a:t>r</a:t>
            </a:r>
            <a:r>
              <a:rPr sz="4700" spc="-530" dirty="0">
                <a:solidFill>
                  <a:srgbClr val="FEFFFD"/>
                </a:solidFill>
                <a:latin typeface="Montserrat" panose="00000500000000000000" pitchFamily="2" charset="0"/>
                <a:cs typeface="Tahoma"/>
              </a:rPr>
              <a:t> </a:t>
            </a:r>
            <a:r>
              <a:rPr sz="4700" spc="-60" dirty="0">
                <a:solidFill>
                  <a:srgbClr val="FEFFFD"/>
                </a:solidFill>
                <a:latin typeface="Montserrat" panose="00000500000000000000" pitchFamily="2" charset="0"/>
                <a:cs typeface="Tahoma"/>
              </a:rPr>
              <a:t>m</a:t>
            </a:r>
            <a:r>
              <a:rPr sz="4700" spc="30" dirty="0">
                <a:solidFill>
                  <a:srgbClr val="FEFFFD"/>
                </a:solidFill>
                <a:latin typeface="Montserrat" panose="00000500000000000000" pitchFamily="2" charset="0"/>
                <a:cs typeface="Tahoma"/>
              </a:rPr>
              <a:t>e</a:t>
            </a:r>
            <a:r>
              <a:rPr sz="4700" spc="165" dirty="0">
                <a:solidFill>
                  <a:srgbClr val="FEFFFD"/>
                </a:solidFill>
                <a:latin typeface="Montserrat" panose="00000500000000000000" pitchFamily="2" charset="0"/>
                <a:cs typeface="Tahoma"/>
              </a:rPr>
              <a:t>s</a:t>
            </a:r>
            <a:r>
              <a:rPr sz="4700" spc="-105" dirty="0">
                <a:solidFill>
                  <a:srgbClr val="FEFFFD"/>
                </a:solidFill>
                <a:latin typeface="Montserrat" panose="00000500000000000000" pitchFamily="2" charset="0"/>
                <a:cs typeface="Tahoma"/>
              </a:rPr>
              <a:t>u</a:t>
            </a:r>
            <a:r>
              <a:rPr sz="4700" spc="10" dirty="0">
                <a:solidFill>
                  <a:srgbClr val="FEFFFD"/>
                </a:solidFill>
                <a:latin typeface="Montserrat" panose="00000500000000000000" pitchFamily="2" charset="0"/>
                <a:cs typeface="Tahoma"/>
              </a:rPr>
              <a:t>r</a:t>
            </a:r>
            <a:r>
              <a:rPr sz="4700" spc="35" dirty="0">
                <a:solidFill>
                  <a:srgbClr val="FEFFFD"/>
                </a:solidFill>
                <a:latin typeface="Montserrat" panose="00000500000000000000" pitchFamily="2" charset="0"/>
                <a:cs typeface="Tahoma"/>
              </a:rPr>
              <a:t>e</a:t>
            </a:r>
            <a:endParaRPr sz="4700" dirty="0">
              <a:latin typeface="Montserrat" panose="00000500000000000000" pitchFamily="2" charset="0"/>
              <a:cs typeface="Tahoma"/>
            </a:endParaRPr>
          </a:p>
          <a:p>
            <a:pPr marL="367665" indent="-355600">
              <a:lnSpc>
                <a:spcPct val="100000"/>
              </a:lnSpc>
              <a:spcBef>
                <a:spcPts val="1875"/>
              </a:spcBef>
              <a:buChar char="-"/>
              <a:tabLst>
                <a:tab pos="368300" algn="l"/>
              </a:tabLst>
            </a:pPr>
            <a:r>
              <a:rPr sz="4700" spc="130" dirty="0">
                <a:solidFill>
                  <a:srgbClr val="FEFFFD"/>
                </a:solidFill>
                <a:latin typeface="Montserrat" panose="00000500000000000000" pitchFamily="2" charset="0"/>
                <a:cs typeface="Tahoma"/>
              </a:rPr>
              <a:t>S</a:t>
            </a:r>
            <a:r>
              <a:rPr sz="4700" spc="10" dirty="0">
                <a:solidFill>
                  <a:srgbClr val="FEFFFD"/>
                </a:solidFill>
                <a:latin typeface="Montserrat" panose="00000500000000000000" pitchFamily="2" charset="0"/>
                <a:cs typeface="Tahoma"/>
              </a:rPr>
              <a:t>o</a:t>
            </a:r>
            <a:r>
              <a:rPr sz="4700" spc="15" dirty="0">
                <a:solidFill>
                  <a:srgbClr val="FEFFFD"/>
                </a:solidFill>
                <a:latin typeface="Montserrat" panose="00000500000000000000" pitchFamily="2" charset="0"/>
                <a:cs typeface="Tahoma"/>
              </a:rPr>
              <a:t>l</a:t>
            </a:r>
            <a:r>
              <a:rPr sz="4700" spc="-105" dirty="0">
                <a:solidFill>
                  <a:srgbClr val="FEFFFD"/>
                </a:solidFill>
                <a:latin typeface="Montserrat" panose="00000500000000000000" pitchFamily="2" charset="0"/>
                <a:cs typeface="Tahoma"/>
              </a:rPr>
              <a:t>u</a:t>
            </a:r>
            <a:r>
              <a:rPr sz="4700" spc="135" dirty="0">
                <a:solidFill>
                  <a:srgbClr val="FEFFFD"/>
                </a:solidFill>
                <a:latin typeface="Montserrat" panose="00000500000000000000" pitchFamily="2" charset="0"/>
                <a:cs typeface="Tahoma"/>
              </a:rPr>
              <a:t>t</a:t>
            </a:r>
            <a:r>
              <a:rPr sz="4700" spc="70" dirty="0">
                <a:solidFill>
                  <a:srgbClr val="FEFFFD"/>
                </a:solidFill>
                <a:latin typeface="Montserrat" panose="00000500000000000000" pitchFamily="2" charset="0"/>
                <a:cs typeface="Tahoma"/>
              </a:rPr>
              <a:t>i</a:t>
            </a:r>
            <a:r>
              <a:rPr sz="4700" spc="10" dirty="0">
                <a:solidFill>
                  <a:srgbClr val="FEFFFD"/>
                </a:solidFill>
                <a:latin typeface="Montserrat" panose="00000500000000000000" pitchFamily="2" charset="0"/>
                <a:cs typeface="Tahoma"/>
              </a:rPr>
              <a:t>o</a:t>
            </a:r>
            <a:r>
              <a:rPr sz="4700" spc="-85" dirty="0">
                <a:solidFill>
                  <a:srgbClr val="FEFFFD"/>
                </a:solidFill>
                <a:latin typeface="Montserrat" panose="00000500000000000000" pitchFamily="2" charset="0"/>
                <a:cs typeface="Tahoma"/>
              </a:rPr>
              <a:t>n</a:t>
            </a:r>
            <a:r>
              <a:rPr sz="4700" spc="-530" dirty="0">
                <a:solidFill>
                  <a:srgbClr val="FEFFFD"/>
                </a:solidFill>
                <a:latin typeface="Montserrat" panose="00000500000000000000" pitchFamily="2" charset="0"/>
                <a:cs typeface="Tahoma"/>
              </a:rPr>
              <a:t> </a:t>
            </a:r>
            <a:r>
              <a:rPr sz="4700" spc="204" dirty="0">
                <a:solidFill>
                  <a:srgbClr val="FEFFFD"/>
                </a:solidFill>
                <a:latin typeface="Montserrat" panose="00000500000000000000" pitchFamily="2" charset="0"/>
                <a:cs typeface="Tahoma"/>
              </a:rPr>
              <a:t>E</a:t>
            </a:r>
            <a:r>
              <a:rPr sz="4700" spc="270" dirty="0">
                <a:solidFill>
                  <a:srgbClr val="FEFFFD"/>
                </a:solidFill>
                <a:latin typeface="Montserrat" panose="00000500000000000000" pitchFamily="2" charset="0"/>
                <a:cs typeface="Tahoma"/>
              </a:rPr>
              <a:t>c</a:t>
            </a:r>
            <a:r>
              <a:rPr sz="4700" spc="10" dirty="0">
                <a:solidFill>
                  <a:srgbClr val="FEFFFD"/>
                </a:solidFill>
                <a:latin typeface="Montserrat" panose="00000500000000000000" pitchFamily="2" charset="0"/>
                <a:cs typeface="Tahoma"/>
              </a:rPr>
              <a:t>o</a:t>
            </a:r>
            <a:r>
              <a:rPr sz="4700" spc="-60" dirty="0">
                <a:solidFill>
                  <a:srgbClr val="FEFFFD"/>
                </a:solidFill>
                <a:latin typeface="Montserrat" panose="00000500000000000000" pitchFamily="2" charset="0"/>
                <a:cs typeface="Tahoma"/>
              </a:rPr>
              <a:t>mm</a:t>
            </a:r>
            <a:r>
              <a:rPr sz="4700" spc="30" dirty="0">
                <a:solidFill>
                  <a:srgbClr val="FEFFFD"/>
                </a:solidFill>
                <a:latin typeface="Montserrat" panose="00000500000000000000" pitchFamily="2" charset="0"/>
                <a:cs typeface="Tahoma"/>
              </a:rPr>
              <a:t>e</a:t>
            </a:r>
            <a:r>
              <a:rPr sz="4700" spc="10" dirty="0">
                <a:solidFill>
                  <a:srgbClr val="FEFFFD"/>
                </a:solidFill>
                <a:latin typeface="Montserrat" panose="00000500000000000000" pitchFamily="2" charset="0"/>
                <a:cs typeface="Tahoma"/>
              </a:rPr>
              <a:t>r</a:t>
            </a:r>
            <a:r>
              <a:rPr sz="4700" spc="270" dirty="0">
                <a:solidFill>
                  <a:srgbClr val="FEFFFD"/>
                </a:solidFill>
                <a:latin typeface="Montserrat" panose="00000500000000000000" pitchFamily="2" charset="0"/>
                <a:cs typeface="Tahoma"/>
              </a:rPr>
              <a:t>c</a:t>
            </a:r>
            <a:r>
              <a:rPr sz="4700" spc="35" dirty="0">
                <a:solidFill>
                  <a:srgbClr val="FEFFFD"/>
                </a:solidFill>
                <a:latin typeface="Montserrat" panose="00000500000000000000" pitchFamily="2" charset="0"/>
                <a:cs typeface="Tahoma"/>
              </a:rPr>
              <a:t>e</a:t>
            </a:r>
            <a:endParaRPr sz="4700" dirty="0">
              <a:latin typeface="Montserrat" panose="00000500000000000000" pitchFamily="2" charset="0"/>
              <a:cs typeface="Tahoma"/>
            </a:endParaRPr>
          </a:p>
          <a:p>
            <a:pPr marL="367665" indent="-355600">
              <a:lnSpc>
                <a:spcPct val="100000"/>
              </a:lnSpc>
              <a:spcBef>
                <a:spcPts val="1875"/>
              </a:spcBef>
              <a:buChar char="-"/>
              <a:tabLst>
                <a:tab pos="368300" algn="l"/>
              </a:tabLst>
            </a:pPr>
            <a:r>
              <a:rPr sz="4700" spc="-285" dirty="0">
                <a:solidFill>
                  <a:srgbClr val="FEFFFD"/>
                </a:solidFill>
                <a:latin typeface="Montserrat" panose="00000500000000000000" pitchFamily="2" charset="0"/>
                <a:cs typeface="Tahoma"/>
              </a:rPr>
              <a:t>D</a:t>
            </a:r>
            <a:r>
              <a:rPr sz="4700" spc="30" dirty="0">
                <a:solidFill>
                  <a:srgbClr val="FEFFFD"/>
                </a:solidFill>
                <a:latin typeface="Montserrat" panose="00000500000000000000" pitchFamily="2" charset="0"/>
                <a:cs typeface="Tahoma"/>
              </a:rPr>
              <a:t>é</a:t>
            </a:r>
            <a:r>
              <a:rPr sz="4700" spc="-114" dirty="0">
                <a:solidFill>
                  <a:srgbClr val="FEFFFD"/>
                </a:solidFill>
                <a:latin typeface="Montserrat" panose="00000500000000000000" pitchFamily="2" charset="0"/>
                <a:cs typeface="Tahoma"/>
              </a:rPr>
              <a:t>v</a:t>
            </a:r>
            <a:r>
              <a:rPr sz="4700" spc="30" dirty="0">
                <a:solidFill>
                  <a:srgbClr val="FEFFFD"/>
                </a:solidFill>
                <a:latin typeface="Montserrat" panose="00000500000000000000" pitchFamily="2" charset="0"/>
                <a:cs typeface="Tahoma"/>
              </a:rPr>
              <a:t>e</a:t>
            </a:r>
            <a:r>
              <a:rPr sz="4700" spc="15" dirty="0">
                <a:solidFill>
                  <a:srgbClr val="FEFFFD"/>
                </a:solidFill>
                <a:latin typeface="Montserrat" panose="00000500000000000000" pitchFamily="2" charset="0"/>
                <a:cs typeface="Tahoma"/>
              </a:rPr>
              <a:t>l</a:t>
            </a:r>
            <a:r>
              <a:rPr sz="4700" spc="10" dirty="0">
                <a:solidFill>
                  <a:srgbClr val="FEFFFD"/>
                </a:solidFill>
                <a:latin typeface="Montserrat" panose="00000500000000000000" pitchFamily="2" charset="0"/>
                <a:cs typeface="Tahoma"/>
              </a:rPr>
              <a:t>o</a:t>
            </a:r>
            <a:r>
              <a:rPr sz="4700" spc="-25" dirty="0">
                <a:solidFill>
                  <a:srgbClr val="FEFFFD"/>
                </a:solidFill>
                <a:latin typeface="Montserrat" panose="00000500000000000000" pitchFamily="2" charset="0"/>
                <a:cs typeface="Tahoma"/>
              </a:rPr>
              <a:t>pp</a:t>
            </a:r>
            <a:r>
              <a:rPr sz="4700" spc="30" dirty="0">
                <a:solidFill>
                  <a:srgbClr val="FEFFFD"/>
                </a:solidFill>
                <a:latin typeface="Montserrat" panose="00000500000000000000" pitchFamily="2" charset="0"/>
                <a:cs typeface="Tahoma"/>
              </a:rPr>
              <a:t>e</a:t>
            </a:r>
            <a:r>
              <a:rPr sz="4700" spc="-60" dirty="0">
                <a:solidFill>
                  <a:srgbClr val="FEFFFD"/>
                </a:solidFill>
                <a:latin typeface="Montserrat" panose="00000500000000000000" pitchFamily="2" charset="0"/>
                <a:cs typeface="Tahoma"/>
              </a:rPr>
              <a:t>m</a:t>
            </a:r>
            <a:r>
              <a:rPr sz="4700" spc="30" dirty="0">
                <a:solidFill>
                  <a:srgbClr val="FEFFFD"/>
                </a:solidFill>
                <a:latin typeface="Montserrat" panose="00000500000000000000" pitchFamily="2" charset="0"/>
                <a:cs typeface="Tahoma"/>
              </a:rPr>
              <a:t>e</a:t>
            </a:r>
            <a:r>
              <a:rPr sz="4700" spc="-90" dirty="0">
                <a:solidFill>
                  <a:srgbClr val="FEFFFD"/>
                </a:solidFill>
                <a:latin typeface="Montserrat" panose="00000500000000000000" pitchFamily="2" charset="0"/>
                <a:cs typeface="Tahoma"/>
              </a:rPr>
              <a:t>n</a:t>
            </a:r>
            <a:r>
              <a:rPr sz="4700" spc="140" dirty="0">
                <a:solidFill>
                  <a:srgbClr val="FEFFFD"/>
                </a:solidFill>
                <a:latin typeface="Montserrat" panose="00000500000000000000" pitchFamily="2" charset="0"/>
                <a:cs typeface="Tahoma"/>
              </a:rPr>
              <a:t>t</a:t>
            </a:r>
            <a:r>
              <a:rPr sz="4700" spc="-530" dirty="0">
                <a:solidFill>
                  <a:srgbClr val="FEFFFD"/>
                </a:solidFill>
                <a:latin typeface="Montserrat" panose="00000500000000000000" pitchFamily="2" charset="0"/>
                <a:cs typeface="Tahoma"/>
              </a:rPr>
              <a:t> </a:t>
            </a:r>
            <a:r>
              <a:rPr sz="4700" spc="-60" dirty="0">
                <a:solidFill>
                  <a:srgbClr val="FEFFFD"/>
                </a:solidFill>
                <a:latin typeface="Montserrat" panose="00000500000000000000" pitchFamily="2" charset="0"/>
                <a:cs typeface="Tahoma"/>
              </a:rPr>
              <a:t>m</a:t>
            </a:r>
            <a:r>
              <a:rPr sz="4700" spc="10" dirty="0">
                <a:solidFill>
                  <a:srgbClr val="FEFFFD"/>
                </a:solidFill>
                <a:latin typeface="Montserrat" panose="00000500000000000000" pitchFamily="2" charset="0"/>
                <a:cs typeface="Tahoma"/>
              </a:rPr>
              <a:t>o</a:t>
            </a:r>
            <a:r>
              <a:rPr sz="4700" spc="-55" dirty="0">
                <a:solidFill>
                  <a:srgbClr val="FEFFFD"/>
                </a:solidFill>
                <a:latin typeface="Montserrat" panose="00000500000000000000" pitchFamily="2" charset="0"/>
                <a:cs typeface="Tahoma"/>
              </a:rPr>
              <a:t>b</a:t>
            </a:r>
            <a:r>
              <a:rPr sz="4700" spc="75" dirty="0">
                <a:solidFill>
                  <a:srgbClr val="FEFFFD"/>
                </a:solidFill>
                <a:latin typeface="Montserrat" panose="00000500000000000000" pitchFamily="2" charset="0"/>
                <a:cs typeface="Tahoma"/>
              </a:rPr>
              <a:t>i</a:t>
            </a:r>
            <a:r>
              <a:rPr sz="4700" spc="15" dirty="0">
                <a:solidFill>
                  <a:srgbClr val="FEFFFD"/>
                </a:solidFill>
                <a:latin typeface="Montserrat" panose="00000500000000000000" pitchFamily="2" charset="0"/>
                <a:cs typeface="Tahoma"/>
              </a:rPr>
              <a:t>l</a:t>
            </a:r>
            <a:r>
              <a:rPr sz="4700" spc="35" dirty="0">
                <a:solidFill>
                  <a:srgbClr val="FEFFFD"/>
                </a:solidFill>
                <a:latin typeface="Montserrat" panose="00000500000000000000" pitchFamily="2" charset="0"/>
                <a:cs typeface="Tahoma"/>
              </a:rPr>
              <a:t>e</a:t>
            </a:r>
            <a:endParaRPr sz="4700" dirty="0">
              <a:latin typeface="Montserrat" panose="00000500000000000000" pitchFamily="2" charset="0"/>
              <a:cs typeface="Tahoma"/>
            </a:endParaRPr>
          </a:p>
        </p:txBody>
      </p:sp>
      <p:pic>
        <p:nvPicPr>
          <p:cNvPr id="9" name="Picture 8">
            <a:extLst>
              <a:ext uri="{FF2B5EF4-FFF2-40B4-BE49-F238E27FC236}">
                <a16:creationId xmlns:a16="http://schemas.microsoft.com/office/drawing/2014/main" id="{632C997C-DE61-3A52-56CC-5D03FCFE3D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0" y="5372100"/>
            <a:ext cx="4790040" cy="4790040"/>
          </a:xfrm>
          <a:prstGeom prst="rect">
            <a:avLst/>
          </a:prstGeom>
        </p:spPr>
      </p:pic>
      <p:pic>
        <p:nvPicPr>
          <p:cNvPr id="10" name="Picture 9">
            <a:extLst>
              <a:ext uri="{FF2B5EF4-FFF2-40B4-BE49-F238E27FC236}">
                <a16:creationId xmlns:a16="http://schemas.microsoft.com/office/drawing/2014/main" id="{B1B999F2-F510-C3C2-30AD-463C8B42C8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449" y="9429750"/>
            <a:ext cx="3248024" cy="4195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TotalTime>
  <Words>249</Words>
  <Application>Microsoft Office PowerPoint</Application>
  <PresentationFormat>Custom</PresentationFormat>
  <Paragraphs>53</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Montserrat</vt:lpstr>
      <vt:lpstr>Tahoma</vt:lpstr>
      <vt:lpstr>Office Theme</vt:lpstr>
      <vt:lpstr>PRÉSENTATION VIRIDIS IT Company</vt:lpstr>
      <vt:lpstr>PowerPoint Presentation</vt:lpstr>
      <vt:lpstr>PowerPoint Presentation</vt:lpstr>
      <vt:lpstr>PowerPoint Presentation</vt:lpstr>
      <vt:lpstr>Nos Différent Services</vt:lpstr>
      <vt:lpstr>ERP /MES TRAÇABILITÉS</vt:lpstr>
      <vt:lpstr>PowerPoint Presentation</vt:lpstr>
      <vt:lpstr>PowerPoint Presentation</vt:lpstr>
      <vt:lpstr>Digitale solution</vt:lpstr>
      <vt:lpstr>Data Management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Noir Blanc Photocentrique 5G Technologie Technologie Présentation</dc:title>
  <dc:creator>Khadija Brendy</dc:creator>
  <cp:keywords>DAFbMm41PfM,BAEc9byi_XU</cp:keywords>
  <cp:lastModifiedBy>abderrahman mastouri</cp:lastModifiedBy>
  <cp:revision>4</cp:revision>
  <dcterms:created xsi:type="dcterms:W3CDTF">2023-04-16T12:36:52Z</dcterms:created>
  <dcterms:modified xsi:type="dcterms:W3CDTF">2023-04-18T15:04:13Z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Canva</vt:lpwstr>
  </property>
  <property fmtid="{D5CDD505-2E9C-101B-9397-08002B2CF9AE}" pid="4" name="LastSaved">
    <vt:filetime>2023-02-21T00:00:00Z</vt:filetime>
  </property>
</Properties>
</file>